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EA433F-3B37-44C5-9CFB-38B94BCA5CB5}" v="458" dt="2020-10-22T19:49:18.196"/>
    <p1510:client id="{C2AFF1B7-5103-41DE-B7F1-934B51AAAD87}" v="363" dt="2020-10-22T23:38:42.1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ść" userId="S::urn:spo:anon#8a8af5a38ffb51243c6572a91dca3b23470ad90d51c8f724ada9b05a54acfe56::" providerId="AD" clId="Web-{C2AFF1B7-5103-41DE-B7F1-934B51AAAD87}"/>
    <pc:docChg chg="addSld delSld modSld">
      <pc:chgData name="Gość" userId="S::urn:spo:anon#8a8af5a38ffb51243c6572a91dca3b23470ad90d51c8f724ada9b05a54acfe56::" providerId="AD" clId="Web-{C2AFF1B7-5103-41DE-B7F1-934B51AAAD87}" dt="2020-10-22T23:38:42.148" v="352" actId="20577"/>
      <pc:docMkLst>
        <pc:docMk/>
      </pc:docMkLst>
      <pc:sldChg chg="addSp delSp modSp new">
        <pc:chgData name="Gość" userId="S::urn:spo:anon#8a8af5a38ffb51243c6572a91dca3b23470ad90d51c8f724ada9b05a54acfe56::" providerId="AD" clId="Web-{C2AFF1B7-5103-41DE-B7F1-934B51AAAD87}" dt="2020-10-22T23:16:44.301" v="57" actId="1076"/>
        <pc:sldMkLst>
          <pc:docMk/>
          <pc:sldMk cId="1732666049" sldId="261"/>
        </pc:sldMkLst>
        <pc:spChg chg="mod">
          <ac:chgData name="Gość" userId="S::urn:spo:anon#8a8af5a38ffb51243c6572a91dca3b23470ad90d51c8f724ada9b05a54acfe56::" providerId="AD" clId="Web-{C2AFF1B7-5103-41DE-B7F1-934B51AAAD87}" dt="2020-10-22T23:12:35.951" v="14" actId="20577"/>
          <ac:spMkLst>
            <pc:docMk/>
            <pc:sldMk cId="1732666049" sldId="261"/>
            <ac:spMk id="2" creationId="{6F854C1E-0FE8-493A-909E-54B3C612B4BF}"/>
          </ac:spMkLst>
        </pc:spChg>
        <pc:spChg chg="del mod">
          <ac:chgData name="Gość" userId="S::urn:spo:anon#8a8af5a38ffb51243c6572a91dca3b23470ad90d51c8f724ada9b05a54acfe56::" providerId="AD" clId="Web-{C2AFF1B7-5103-41DE-B7F1-934B51AAAD87}" dt="2020-10-22T23:13:16.843" v="16"/>
          <ac:spMkLst>
            <pc:docMk/>
            <pc:sldMk cId="1732666049" sldId="261"/>
            <ac:spMk id="3" creationId="{0868A384-62D2-4935-879E-ABCD3863C7FA}"/>
          </ac:spMkLst>
        </pc:spChg>
        <pc:graphicFrameChg chg="add mod ord modGraphic">
          <ac:chgData name="Gość" userId="S::urn:spo:anon#8a8af5a38ffb51243c6572a91dca3b23470ad90d51c8f724ada9b05a54acfe56::" providerId="AD" clId="Web-{C2AFF1B7-5103-41DE-B7F1-934B51AAAD87}" dt="2020-10-22T23:14:37.595" v="36" actId="1076"/>
          <ac:graphicFrameMkLst>
            <pc:docMk/>
            <pc:sldMk cId="1732666049" sldId="261"/>
            <ac:graphicFrameMk id="5" creationId="{7EB378E9-6230-4910-A074-0B80EEC9CC99}"/>
          </ac:graphicFrameMkLst>
        </pc:graphicFrameChg>
        <pc:picChg chg="add mod">
          <ac:chgData name="Gość" userId="S::urn:spo:anon#8a8af5a38ffb51243c6572a91dca3b23470ad90d51c8f724ada9b05a54acfe56::" providerId="AD" clId="Web-{C2AFF1B7-5103-41DE-B7F1-934B51AAAD87}" dt="2020-10-22T23:15:15.518" v="39" actId="1076"/>
          <ac:picMkLst>
            <pc:docMk/>
            <pc:sldMk cId="1732666049" sldId="261"/>
            <ac:picMk id="6" creationId="{3C3A5CA3-179E-4742-9FBE-326A60AD53A6}"/>
          </ac:picMkLst>
        </pc:picChg>
        <pc:picChg chg="add mod">
          <ac:chgData name="Gość" userId="S::urn:spo:anon#8a8af5a38ffb51243c6572a91dca3b23470ad90d51c8f724ada9b05a54acfe56::" providerId="AD" clId="Web-{C2AFF1B7-5103-41DE-B7F1-934B51AAAD87}" dt="2020-10-22T23:16:44.301" v="57" actId="1076"/>
          <ac:picMkLst>
            <pc:docMk/>
            <pc:sldMk cId="1732666049" sldId="261"/>
            <ac:picMk id="7" creationId="{7D37CC50-6251-41DC-8DD8-881DC2B4C022}"/>
          </ac:picMkLst>
        </pc:picChg>
        <pc:picChg chg="add del mod">
          <ac:chgData name="Gość" userId="S::urn:spo:anon#8a8af5a38ffb51243c6572a91dca3b23470ad90d51c8f724ada9b05a54acfe56::" providerId="AD" clId="Web-{C2AFF1B7-5103-41DE-B7F1-934B51AAAD87}" dt="2020-10-22T23:16:25.738" v="50"/>
          <ac:picMkLst>
            <pc:docMk/>
            <pc:sldMk cId="1732666049" sldId="261"/>
            <ac:picMk id="8" creationId="{54FE732D-D19F-47CC-8B61-C2E77EDC6243}"/>
          </ac:picMkLst>
        </pc:picChg>
        <pc:picChg chg="add mod">
          <ac:chgData name="Gość" userId="S::urn:spo:anon#8a8af5a38ffb51243c6572a91dca3b23470ad90d51c8f724ada9b05a54acfe56::" providerId="AD" clId="Web-{C2AFF1B7-5103-41DE-B7F1-934B51AAAD87}" dt="2020-10-22T23:16:32.488" v="53" actId="1076"/>
          <ac:picMkLst>
            <pc:docMk/>
            <pc:sldMk cId="1732666049" sldId="261"/>
            <ac:picMk id="9" creationId="{E62F0E1F-3606-4D5E-86EB-A7019089BFF3}"/>
          </ac:picMkLst>
        </pc:picChg>
      </pc:sldChg>
      <pc:sldChg chg="addSp delSp modSp new">
        <pc:chgData name="Gość" userId="S::urn:spo:anon#8a8af5a38ffb51243c6572a91dca3b23470ad90d51c8f724ada9b05a54acfe56::" providerId="AD" clId="Web-{C2AFF1B7-5103-41DE-B7F1-934B51AAAD87}" dt="2020-10-22T23:20:45.182" v="93"/>
        <pc:sldMkLst>
          <pc:docMk/>
          <pc:sldMk cId="1356167560" sldId="262"/>
        </pc:sldMkLst>
        <pc:spChg chg="mod">
          <ac:chgData name="Gość" userId="S::urn:spo:anon#8a8af5a38ffb51243c6572a91dca3b23470ad90d51c8f724ada9b05a54acfe56::" providerId="AD" clId="Web-{C2AFF1B7-5103-41DE-B7F1-934B51AAAD87}" dt="2020-10-22T23:17:36.411" v="62" actId="20577"/>
          <ac:spMkLst>
            <pc:docMk/>
            <pc:sldMk cId="1356167560" sldId="262"/>
            <ac:spMk id="2" creationId="{1180DEBE-A857-427E-A835-909B7CBF573F}"/>
          </ac:spMkLst>
        </pc:spChg>
        <pc:spChg chg="mod">
          <ac:chgData name="Gość" userId="S::urn:spo:anon#8a8af5a38ffb51243c6572a91dca3b23470ad90d51c8f724ada9b05a54acfe56::" providerId="AD" clId="Web-{C2AFF1B7-5103-41DE-B7F1-934B51AAAD87}" dt="2020-10-22T23:18:11.475" v="76" actId="20577"/>
          <ac:spMkLst>
            <pc:docMk/>
            <pc:sldMk cId="1356167560" sldId="262"/>
            <ac:spMk id="3" creationId="{75C48E88-168A-4491-8B2E-9C9CE77126A0}"/>
          </ac:spMkLst>
        </pc:spChg>
        <pc:picChg chg="add mod">
          <ac:chgData name="Gość" userId="S::urn:spo:anon#8a8af5a38ffb51243c6572a91dca3b23470ad90d51c8f724ada9b05a54acfe56::" providerId="AD" clId="Web-{C2AFF1B7-5103-41DE-B7F1-934B51AAAD87}" dt="2020-10-22T23:18:49.851" v="80" actId="1076"/>
          <ac:picMkLst>
            <pc:docMk/>
            <pc:sldMk cId="1356167560" sldId="262"/>
            <ac:picMk id="4" creationId="{E3B47730-0BE1-4591-A054-F88268C393CD}"/>
          </ac:picMkLst>
        </pc:picChg>
        <pc:picChg chg="add mod">
          <ac:chgData name="Gość" userId="S::urn:spo:anon#8a8af5a38ffb51243c6572a91dca3b23470ad90d51c8f724ada9b05a54acfe56::" providerId="AD" clId="Web-{C2AFF1B7-5103-41DE-B7F1-934B51AAAD87}" dt="2020-10-22T23:19:22.320" v="83" actId="1076"/>
          <ac:picMkLst>
            <pc:docMk/>
            <pc:sldMk cId="1356167560" sldId="262"/>
            <ac:picMk id="5" creationId="{50E5A491-D9D7-426D-9F96-DB5F2634C7DD}"/>
          </ac:picMkLst>
        </pc:picChg>
        <pc:picChg chg="add del mod">
          <ac:chgData name="Gość" userId="S::urn:spo:anon#8a8af5a38ffb51243c6572a91dca3b23470ad90d51c8f724ada9b05a54acfe56::" providerId="AD" clId="Web-{C2AFF1B7-5103-41DE-B7F1-934B51AAAD87}" dt="2020-10-22T23:19:56.024" v="85"/>
          <ac:picMkLst>
            <pc:docMk/>
            <pc:sldMk cId="1356167560" sldId="262"/>
            <ac:picMk id="6" creationId="{65EF1981-A7BB-4B4F-B0B1-6DAA39EE303D}"/>
          </ac:picMkLst>
        </pc:picChg>
        <pc:picChg chg="add mod">
          <ac:chgData name="Gość" userId="S::urn:spo:anon#8a8af5a38ffb51243c6572a91dca3b23470ad90d51c8f724ada9b05a54acfe56::" providerId="AD" clId="Web-{C2AFF1B7-5103-41DE-B7F1-934B51AAAD87}" dt="2020-10-22T23:20:18.650" v="87" actId="1076"/>
          <ac:picMkLst>
            <pc:docMk/>
            <pc:sldMk cId="1356167560" sldId="262"/>
            <ac:picMk id="7" creationId="{D42123CF-4EC9-41F8-ABE6-BD9548154005}"/>
          </ac:picMkLst>
        </pc:picChg>
        <pc:inkChg chg="add">
          <ac:chgData name="Gość" userId="S::urn:spo:anon#8a8af5a38ffb51243c6572a91dca3b23470ad90d51c8f724ada9b05a54acfe56::" providerId="AD" clId="Web-{C2AFF1B7-5103-41DE-B7F1-934B51AAAD87}" dt="2020-10-22T23:20:34.510" v="88"/>
          <ac:inkMkLst>
            <pc:docMk/>
            <pc:sldMk cId="1356167560" sldId="262"/>
            <ac:inkMk id="8" creationId="{85AF72E5-698C-4E75-A323-FAFFDF448641}"/>
          </ac:inkMkLst>
        </pc:inkChg>
        <pc:inkChg chg="add">
          <ac:chgData name="Gość" userId="S::urn:spo:anon#8a8af5a38ffb51243c6572a91dca3b23470ad90d51c8f724ada9b05a54acfe56::" providerId="AD" clId="Web-{C2AFF1B7-5103-41DE-B7F1-934B51AAAD87}" dt="2020-10-22T23:20:36.947" v="89"/>
          <ac:inkMkLst>
            <pc:docMk/>
            <pc:sldMk cId="1356167560" sldId="262"/>
            <ac:inkMk id="9" creationId="{3B6F29B2-5796-49A7-9D5D-2298B76A723D}"/>
          </ac:inkMkLst>
        </pc:inkChg>
        <pc:inkChg chg="add">
          <ac:chgData name="Gość" userId="S::urn:spo:anon#8a8af5a38ffb51243c6572a91dca3b23470ad90d51c8f724ada9b05a54acfe56::" providerId="AD" clId="Web-{C2AFF1B7-5103-41DE-B7F1-934B51AAAD87}" dt="2020-10-22T23:20:39.150" v="90"/>
          <ac:inkMkLst>
            <pc:docMk/>
            <pc:sldMk cId="1356167560" sldId="262"/>
            <ac:inkMk id="10" creationId="{D6602A19-AAA7-4E71-B9E7-A8EBB901596E}"/>
          </ac:inkMkLst>
        </pc:inkChg>
        <pc:inkChg chg="add">
          <ac:chgData name="Gość" userId="S::urn:spo:anon#8a8af5a38ffb51243c6572a91dca3b23470ad90d51c8f724ada9b05a54acfe56::" providerId="AD" clId="Web-{C2AFF1B7-5103-41DE-B7F1-934B51AAAD87}" dt="2020-10-22T23:20:40.791" v="91"/>
          <ac:inkMkLst>
            <pc:docMk/>
            <pc:sldMk cId="1356167560" sldId="262"/>
            <ac:inkMk id="11" creationId="{A0EDDB76-648B-40E0-A181-FB3F2EFC485A}"/>
          </ac:inkMkLst>
        </pc:inkChg>
        <pc:inkChg chg="add">
          <ac:chgData name="Gość" userId="S::urn:spo:anon#8a8af5a38ffb51243c6572a91dca3b23470ad90d51c8f724ada9b05a54acfe56::" providerId="AD" clId="Web-{C2AFF1B7-5103-41DE-B7F1-934B51AAAD87}" dt="2020-10-22T23:20:43.338" v="92"/>
          <ac:inkMkLst>
            <pc:docMk/>
            <pc:sldMk cId="1356167560" sldId="262"/>
            <ac:inkMk id="12" creationId="{51B3FABA-9AED-4619-9974-E667D0BE63B3}"/>
          </ac:inkMkLst>
        </pc:inkChg>
        <pc:inkChg chg="add">
          <ac:chgData name="Gość" userId="S::urn:spo:anon#8a8af5a38ffb51243c6572a91dca3b23470ad90d51c8f724ada9b05a54acfe56::" providerId="AD" clId="Web-{C2AFF1B7-5103-41DE-B7F1-934B51AAAD87}" dt="2020-10-22T23:20:45.182" v="93"/>
          <ac:inkMkLst>
            <pc:docMk/>
            <pc:sldMk cId="1356167560" sldId="262"/>
            <ac:inkMk id="13" creationId="{2F6FA25F-2BA8-414C-9036-54F978CAADAA}"/>
          </ac:inkMkLst>
        </pc:inkChg>
      </pc:sldChg>
      <pc:sldChg chg="addSp delSp new del">
        <pc:chgData name="Gość" userId="S::urn:spo:anon#8a8af5a38ffb51243c6572a91dca3b23470ad90d51c8f724ada9b05a54acfe56::" providerId="AD" clId="Web-{C2AFF1B7-5103-41DE-B7F1-934B51AAAD87}" dt="2020-10-22T23:21:17.058" v="101"/>
        <pc:sldMkLst>
          <pc:docMk/>
          <pc:sldMk cId="669013144" sldId="263"/>
        </pc:sldMkLst>
        <pc:inkChg chg="add del">
          <ac:chgData name="Gość" userId="S::urn:spo:anon#8a8af5a38ffb51243c6572a91dca3b23470ad90d51c8f724ada9b05a54acfe56::" providerId="AD" clId="Web-{C2AFF1B7-5103-41DE-B7F1-934B51AAAD87}" dt="2020-10-22T23:21:16.386" v="100"/>
          <ac:inkMkLst>
            <pc:docMk/>
            <pc:sldMk cId="669013144" sldId="263"/>
            <ac:inkMk id="4" creationId="{7B00EEE8-00D7-4363-957E-4856BDCD5DA6}"/>
          </ac:inkMkLst>
        </pc:inkChg>
        <pc:inkChg chg="add del">
          <ac:chgData name="Gość" userId="S::urn:spo:anon#8a8af5a38ffb51243c6572a91dca3b23470ad90d51c8f724ada9b05a54acfe56::" providerId="AD" clId="Web-{C2AFF1B7-5103-41DE-B7F1-934B51AAAD87}" dt="2020-10-22T23:21:15.604" v="99"/>
          <ac:inkMkLst>
            <pc:docMk/>
            <pc:sldMk cId="669013144" sldId="263"/>
            <ac:inkMk id="5" creationId="{3D955581-198F-4265-83D9-22E2CC68EC8B}"/>
          </ac:inkMkLst>
        </pc:inkChg>
        <pc:inkChg chg="add del">
          <ac:chgData name="Gość" userId="S::urn:spo:anon#8a8af5a38ffb51243c6572a91dca3b23470ad90d51c8f724ada9b05a54acfe56::" providerId="AD" clId="Web-{C2AFF1B7-5103-41DE-B7F1-934B51AAAD87}" dt="2020-10-22T23:21:14.948" v="98"/>
          <ac:inkMkLst>
            <pc:docMk/>
            <pc:sldMk cId="669013144" sldId="263"/>
            <ac:inkMk id="6" creationId="{2D854923-8FB0-4010-AC99-027D278425F3}"/>
          </ac:inkMkLst>
        </pc:inkChg>
      </pc:sldChg>
      <pc:sldChg chg="addSp delSp modSp new">
        <pc:chgData name="Gość" userId="S::urn:spo:anon#8a8af5a38ffb51243c6572a91dca3b23470ad90d51c8f724ada9b05a54acfe56::" providerId="AD" clId="Web-{C2AFF1B7-5103-41DE-B7F1-934B51AAAD87}" dt="2020-10-22T23:25:47.002" v="134" actId="1076"/>
        <pc:sldMkLst>
          <pc:docMk/>
          <pc:sldMk cId="3202571934" sldId="263"/>
        </pc:sldMkLst>
        <pc:spChg chg="mod">
          <ac:chgData name="Gość" userId="S::urn:spo:anon#8a8af5a38ffb51243c6572a91dca3b23470ad90d51c8f724ada9b05a54acfe56::" providerId="AD" clId="Web-{C2AFF1B7-5103-41DE-B7F1-934B51AAAD87}" dt="2020-10-22T23:23:56.655" v="121" actId="1076"/>
          <ac:spMkLst>
            <pc:docMk/>
            <pc:sldMk cId="3202571934" sldId="263"/>
            <ac:spMk id="3" creationId="{6D14CFFC-FA33-4593-90F5-65942F670989}"/>
          </ac:spMkLst>
        </pc:spChg>
        <pc:picChg chg="add mod">
          <ac:chgData name="Gość" userId="S::urn:spo:anon#8a8af5a38ffb51243c6572a91dca3b23470ad90d51c8f724ada9b05a54acfe56::" providerId="AD" clId="Web-{C2AFF1B7-5103-41DE-B7F1-934B51AAAD87}" dt="2020-10-22T23:25:47.002" v="134" actId="1076"/>
          <ac:picMkLst>
            <pc:docMk/>
            <pc:sldMk cId="3202571934" sldId="263"/>
            <ac:picMk id="4" creationId="{87BC96D9-4881-458F-870C-78DAAE794D1F}"/>
          </ac:picMkLst>
        </pc:picChg>
        <pc:picChg chg="add mod">
          <ac:chgData name="Gość" userId="S::urn:spo:anon#8a8af5a38ffb51243c6572a91dca3b23470ad90d51c8f724ada9b05a54acfe56::" providerId="AD" clId="Web-{C2AFF1B7-5103-41DE-B7F1-934B51AAAD87}" dt="2020-10-22T23:24:59.500" v="128" actId="1076"/>
          <ac:picMkLst>
            <pc:docMk/>
            <pc:sldMk cId="3202571934" sldId="263"/>
            <ac:picMk id="5" creationId="{138E38A9-2BB0-4ED7-AC5F-1EF826A09AC4}"/>
          </ac:picMkLst>
        </pc:picChg>
        <pc:picChg chg="add del mod">
          <ac:chgData name="Gość" userId="S::urn:spo:anon#8a8af5a38ffb51243c6572a91dca3b23470ad90d51c8f724ada9b05a54acfe56::" providerId="AD" clId="Web-{C2AFF1B7-5103-41DE-B7F1-934B51AAAD87}" dt="2020-10-22T23:25:43.001" v="132"/>
          <ac:picMkLst>
            <pc:docMk/>
            <pc:sldMk cId="3202571934" sldId="263"/>
            <ac:picMk id="6" creationId="{AE9E0D3A-19AB-44C5-9F22-B1734C5E74CC}"/>
          </ac:picMkLst>
        </pc:picChg>
      </pc:sldChg>
      <pc:sldChg chg="addSp modSp new">
        <pc:chgData name="Gość" userId="S::urn:spo:anon#8a8af5a38ffb51243c6572a91dca3b23470ad90d51c8f724ada9b05a54acfe56::" providerId="AD" clId="Web-{C2AFF1B7-5103-41DE-B7F1-934B51AAAD87}" dt="2020-10-22T23:29:16.057" v="171" actId="1076"/>
        <pc:sldMkLst>
          <pc:docMk/>
          <pc:sldMk cId="3826585027" sldId="264"/>
        </pc:sldMkLst>
        <pc:spChg chg="mod">
          <ac:chgData name="Gość" userId="S::urn:spo:anon#8a8af5a38ffb51243c6572a91dca3b23470ad90d51c8f724ada9b05a54acfe56::" providerId="AD" clId="Web-{C2AFF1B7-5103-41DE-B7F1-934B51AAAD87}" dt="2020-10-22T23:28:04.739" v="153" actId="20577"/>
          <ac:spMkLst>
            <pc:docMk/>
            <pc:sldMk cId="3826585027" sldId="264"/>
            <ac:spMk id="2" creationId="{C2941BE7-C922-42B9-B670-6DB0435C83FE}"/>
          </ac:spMkLst>
        </pc:spChg>
        <pc:spChg chg="mod">
          <ac:chgData name="Gość" userId="S::urn:spo:anon#8a8af5a38ffb51243c6572a91dca3b23470ad90d51c8f724ada9b05a54acfe56::" providerId="AD" clId="Web-{C2AFF1B7-5103-41DE-B7F1-934B51AAAD87}" dt="2020-10-22T23:28:24.880" v="159" actId="1076"/>
          <ac:spMkLst>
            <pc:docMk/>
            <pc:sldMk cId="3826585027" sldId="264"/>
            <ac:spMk id="3" creationId="{279E2A73-F0EF-49C0-BA0F-994FEB1967BB}"/>
          </ac:spMkLst>
        </pc:spChg>
        <pc:picChg chg="add mod">
          <ac:chgData name="Gość" userId="S::urn:spo:anon#8a8af5a38ffb51243c6572a91dca3b23470ad90d51c8f724ada9b05a54acfe56::" providerId="AD" clId="Web-{C2AFF1B7-5103-41DE-B7F1-934B51AAAD87}" dt="2020-10-22T23:28:42.380" v="163" actId="1076"/>
          <ac:picMkLst>
            <pc:docMk/>
            <pc:sldMk cId="3826585027" sldId="264"/>
            <ac:picMk id="4" creationId="{5BCCDA2F-8627-490A-9EA6-78BC9DF39244}"/>
          </ac:picMkLst>
        </pc:picChg>
        <pc:picChg chg="add mod">
          <ac:chgData name="Gość" userId="S::urn:spo:anon#8a8af5a38ffb51243c6572a91dca3b23470ad90d51c8f724ada9b05a54acfe56::" providerId="AD" clId="Web-{C2AFF1B7-5103-41DE-B7F1-934B51AAAD87}" dt="2020-10-22T23:29:16.057" v="171" actId="1076"/>
          <ac:picMkLst>
            <pc:docMk/>
            <pc:sldMk cId="3826585027" sldId="264"/>
            <ac:picMk id="5" creationId="{55C01FE7-A908-410C-B482-9249D3727085}"/>
          </ac:picMkLst>
        </pc:picChg>
      </pc:sldChg>
      <pc:sldChg chg="addSp modSp new">
        <pc:chgData name="Gość" userId="S::urn:spo:anon#8a8af5a38ffb51243c6572a91dca3b23470ad90d51c8f724ada9b05a54acfe56::" providerId="AD" clId="Web-{C2AFF1B7-5103-41DE-B7F1-934B51AAAD87}" dt="2020-10-22T23:33:25.297" v="203"/>
        <pc:sldMkLst>
          <pc:docMk/>
          <pc:sldMk cId="3753995740" sldId="265"/>
        </pc:sldMkLst>
        <pc:spChg chg="mod">
          <ac:chgData name="Gość" userId="S::urn:spo:anon#8a8af5a38ffb51243c6572a91dca3b23470ad90d51c8f724ada9b05a54acfe56::" providerId="AD" clId="Web-{C2AFF1B7-5103-41DE-B7F1-934B51AAAD87}" dt="2020-10-22T23:32:06.436" v="179" actId="20577"/>
          <ac:spMkLst>
            <pc:docMk/>
            <pc:sldMk cId="3753995740" sldId="265"/>
            <ac:spMk id="2" creationId="{71C80711-C497-404C-898F-572AF24C4C82}"/>
          </ac:spMkLst>
        </pc:spChg>
        <pc:spChg chg="mod">
          <ac:chgData name="Gość" userId="S::urn:spo:anon#8a8af5a38ffb51243c6572a91dca3b23470ad90d51c8f724ada9b05a54acfe56::" providerId="AD" clId="Web-{C2AFF1B7-5103-41DE-B7F1-934B51AAAD87}" dt="2020-10-22T23:32:24.343" v="190" actId="20577"/>
          <ac:spMkLst>
            <pc:docMk/>
            <pc:sldMk cId="3753995740" sldId="265"/>
            <ac:spMk id="3" creationId="{1D2A5490-2DDE-4BBB-95B4-1D995628B3B3}"/>
          </ac:spMkLst>
        </pc:spChg>
        <pc:picChg chg="add mod">
          <ac:chgData name="Gość" userId="S::urn:spo:anon#8a8af5a38ffb51243c6572a91dca3b23470ad90d51c8f724ada9b05a54acfe56::" providerId="AD" clId="Web-{C2AFF1B7-5103-41DE-B7F1-934B51AAAD87}" dt="2020-10-22T23:33:08.594" v="199" actId="14100"/>
          <ac:picMkLst>
            <pc:docMk/>
            <pc:sldMk cId="3753995740" sldId="265"/>
            <ac:picMk id="4" creationId="{9B2CA90D-639E-45CB-A8FA-89E2759D8C74}"/>
          </ac:picMkLst>
        </pc:picChg>
        <pc:picChg chg="add mod">
          <ac:chgData name="Gość" userId="S::urn:spo:anon#8a8af5a38ffb51243c6572a91dca3b23470ad90d51c8f724ada9b05a54acfe56::" providerId="AD" clId="Web-{C2AFF1B7-5103-41DE-B7F1-934B51AAAD87}" dt="2020-10-22T23:33:06.156" v="198" actId="1076"/>
          <ac:picMkLst>
            <pc:docMk/>
            <pc:sldMk cId="3753995740" sldId="265"/>
            <ac:picMk id="5" creationId="{B5BA45AA-2F7E-4998-9D9C-F622F444B99D}"/>
          </ac:picMkLst>
        </pc:picChg>
        <pc:inkChg chg="add">
          <ac:chgData name="Gość" userId="S::urn:spo:anon#8a8af5a38ffb51243c6572a91dca3b23470ad90d51c8f724ada9b05a54acfe56::" providerId="AD" clId="Web-{C2AFF1B7-5103-41DE-B7F1-934B51AAAD87}" dt="2020-10-22T23:33:19.547" v="200"/>
          <ac:inkMkLst>
            <pc:docMk/>
            <pc:sldMk cId="3753995740" sldId="265"/>
            <ac:inkMk id="6" creationId="{ACFE42EF-EDDE-40C1-840D-DD3CF9606FA0}"/>
          </ac:inkMkLst>
        </pc:inkChg>
        <pc:inkChg chg="add">
          <ac:chgData name="Gość" userId="S::urn:spo:anon#8a8af5a38ffb51243c6572a91dca3b23470ad90d51c8f724ada9b05a54acfe56::" providerId="AD" clId="Web-{C2AFF1B7-5103-41DE-B7F1-934B51AAAD87}" dt="2020-10-22T23:33:20.953" v="201"/>
          <ac:inkMkLst>
            <pc:docMk/>
            <pc:sldMk cId="3753995740" sldId="265"/>
            <ac:inkMk id="7" creationId="{D2F9880B-6FE2-4D4C-A1C4-D16A7F26AF85}"/>
          </ac:inkMkLst>
        </pc:inkChg>
        <pc:inkChg chg="add">
          <ac:chgData name="Gość" userId="S::urn:spo:anon#8a8af5a38ffb51243c6572a91dca3b23470ad90d51c8f724ada9b05a54acfe56::" providerId="AD" clId="Web-{C2AFF1B7-5103-41DE-B7F1-934B51AAAD87}" dt="2020-10-22T23:33:23.750" v="202"/>
          <ac:inkMkLst>
            <pc:docMk/>
            <pc:sldMk cId="3753995740" sldId="265"/>
            <ac:inkMk id="8" creationId="{FBCF19D9-677F-4293-9CDB-24F25BAAE2A7}"/>
          </ac:inkMkLst>
        </pc:inkChg>
        <pc:inkChg chg="add">
          <ac:chgData name="Gość" userId="S::urn:spo:anon#8a8af5a38ffb51243c6572a91dca3b23470ad90d51c8f724ada9b05a54acfe56::" providerId="AD" clId="Web-{C2AFF1B7-5103-41DE-B7F1-934B51AAAD87}" dt="2020-10-22T23:33:25.297" v="203"/>
          <ac:inkMkLst>
            <pc:docMk/>
            <pc:sldMk cId="3753995740" sldId="265"/>
            <ac:inkMk id="9" creationId="{0C3728AE-5341-4505-8FAE-14E78DB8365A}"/>
          </ac:inkMkLst>
        </pc:inkChg>
      </pc:sldChg>
      <pc:sldChg chg="addSp modSp new mod setBg">
        <pc:chgData name="Gość" userId="S::urn:spo:anon#8a8af5a38ffb51243c6572a91dca3b23470ad90d51c8f724ada9b05a54acfe56::" providerId="AD" clId="Web-{C2AFF1B7-5103-41DE-B7F1-934B51AAAD87}" dt="2020-10-22T23:37:28.459" v="275"/>
        <pc:sldMkLst>
          <pc:docMk/>
          <pc:sldMk cId="1545626764" sldId="266"/>
        </pc:sldMkLst>
        <pc:spChg chg="mod">
          <ac:chgData name="Gość" userId="S::urn:spo:anon#8a8af5a38ffb51243c6572a91dca3b23470ad90d51c8f724ada9b05a54acfe56::" providerId="AD" clId="Web-{C2AFF1B7-5103-41DE-B7F1-934B51AAAD87}" dt="2020-10-22T23:37:28.459" v="275"/>
          <ac:spMkLst>
            <pc:docMk/>
            <pc:sldMk cId="1545626764" sldId="266"/>
            <ac:spMk id="2" creationId="{D946E827-CFE0-49C7-BFAC-156C93243CC5}"/>
          </ac:spMkLst>
        </pc:spChg>
        <pc:spChg chg="mod ord">
          <ac:chgData name="Gość" userId="S::urn:spo:anon#8a8af5a38ffb51243c6572a91dca3b23470ad90d51c8f724ada9b05a54acfe56::" providerId="AD" clId="Web-{C2AFF1B7-5103-41DE-B7F1-934B51AAAD87}" dt="2020-10-22T23:37:28.459" v="275"/>
          <ac:spMkLst>
            <pc:docMk/>
            <pc:sldMk cId="1545626764" sldId="266"/>
            <ac:spMk id="3" creationId="{292F51EE-B55A-4342-8FC1-B3FEF5FB69A8}"/>
          </ac:spMkLst>
        </pc:spChg>
        <pc:spChg chg="add">
          <ac:chgData name="Gość" userId="S::urn:spo:anon#8a8af5a38ffb51243c6572a91dca3b23470ad90d51c8f724ada9b05a54acfe56::" providerId="AD" clId="Web-{C2AFF1B7-5103-41DE-B7F1-934B51AAAD87}" dt="2020-10-22T23:37:28.459" v="275"/>
          <ac:spMkLst>
            <pc:docMk/>
            <pc:sldMk cId="1545626764" sldId="266"/>
            <ac:spMk id="10" creationId="{78D66203-18BB-40A2-B632-9356FE169D0C}"/>
          </ac:spMkLst>
        </pc:spChg>
        <pc:picChg chg="add mod">
          <ac:chgData name="Gość" userId="S::urn:spo:anon#8a8af5a38ffb51243c6572a91dca3b23470ad90d51c8f724ada9b05a54acfe56::" providerId="AD" clId="Web-{C2AFF1B7-5103-41DE-B7F1-934B51AAAD87}" dt="2020-10-22T23:37:28.459" v="275"/>
          <ac:picMkLst>
            <pc:docMk/>
            <pc:sldMk cId="1545626764" sldId="266"/>
            <ac:picMk id="4" creationId="{C81072A0-8351-4627-A7F7-DA8851D8D5A5}"/>
          </ac:picMkLst>
        </pc:picChg>
        <pc:picChg chg="add mod">
          <ac:chgData name="Gość" userId="S::urn:spo:anon#8a8af5a38ffb51243c6572a91dca3b23470ad90d51c8f724ada9b05a54acfe56::" providerId="AD" clId="Web-{C2AFF1B7-5103-41DE-B7F1-934B51AAAD87}" dt="2020-10-22T23:37:28.459" v="275"/>
          <ac:picMkLst>
            <pc:docMk/>
            <pc:sldMk cId="1545626764" sldId="266"/>
            <ac:picMk id="5" creationId="{2C29CA9A-78F6-447B-8262-D16EF921222C}"/>
          </ac:picMkLst>
        </pc:picChg>
      </pc:sldChg>
      <pc:sldChg chg="addSp delSp new del">
        <pc:chgData name="Gość" userId="S::urn:spo:anon#8a8af5a38ffb51243c6572a91dca3b23470ad90d51c8f724ada9b05a54acfe56::" providerId="AD" clId="Web-{C2AFF1B7-5103-41DE-B7F1-934B51AAAD87}" dt="2020-10-22T23:34:56.283" v="211"/>
        <pc:sldMkLst>
          <pc:docMk/>
          <pc:sldMk cId="2057467991" sldId="266"/>
        </pc:sldMkLst>
        <pc:inkChg chg="add del">
          <ac:chgData name="Gość" userId="S::urn:spo:anon#8a8af5a38ffb51243c6572a91dca3b23470ad90d51c8f724ada9b05a54acfe56::" providerId="AD" clId="Web-{C2AFF1B7-5103-41DE-B7F1-934B51AAAD87}" dt="2020-10-22T23:34:55.783" v="210"/>
          <ac:inkMkLst>
            <pc:docMk/>
            <pc:sldMk cId="2057467991" sldId="266"/>
            <ac:inkMk id="4" creationId="{BA0B30CF-27FC-46AD-8469-984689350D59}"/>
          </ac:inkMkLst>
        </pc:inkChg>
        <pc:inkChg chg="add del">
          <ac:chgData name="Gość" userId="S::urn:spo:anon#8a8af5a38ffb51243c6572a91dca3b23470ad90d51c8f724ada9b05a54acfe56::" providerId="AD" clId="Web-{C2AFF1B7-5103-41DE-B7F1-934B51AAAD87}" dt="2020-10-22T23:34:55.299" v="209"/>
          <ac:inkMkLst>
            <pc:docMk/>
            <pc:sldMk cId="2057467991" sldId="266"/>
            <ac:inkMk id="5" creationId="{7E299BB8-53A2-4F69-92A9-762AAF3A0990}"/>
          </ac:inkMkLst>
        </pc:inkChg>
        <pc:inkChg chg="add del">
          <ac:chgData name="Gość" userId="S::urn:spo:anon#8a8af5a38ffb51243c6572a91dca3b23470ad90d51c8f724ada9b05a54acfe56::" providerId="AD" clId="Web-{C2AFF1B7-5103-41DE-B7F1-934B51AAAD87}" dt="2020-10-22T23:34:54.377" v="208"/>
          <ac:inkMkLst>
            <pc:docMk/>
            <pc:sldMk cId="2057467991" sldId="266"/>
            <ac:inkMk id="6" creationId="{2DEAD147-A78F-4825-B1E9-57482F5AC8C1}"/>
          </ac:inkMkLst>
        </pc:inkChg>
      </pc:sldChg>
      <pc:sldChg chg="addSp delSp modSp new mod setBg setClrOvrMap">
        <pc:chgData name="Gość" userId="S::urn:spo:anon#8a8af5a38ffb51243c6572a91dca3b23470ad90d51c8f724ada9b05a54acfe56::" providerId="AD" clId="Web-{C2AFF1B7-5103-41DE-B7F1-934B51AAAD87}" dt="2020-10-22T23:38:41.882" v="351" actId="20577"/>
        <pc:sldMkLst>
          <pc:docMk/>
          <pc:sldMk cId="1831854651" sldId="267"/>
        </pc:sldMkLst>
        <pc:spChg chg="mod">
          <ac:chgData name="Gość" userId="S::urn:spo:anon#8a8af5a38ffb51243c6572a91dca3b23470ad90d51c8f724ada9b05a54acfe56::" providerId="AD" clId="Web-{C2AFF1B7-5103-41DE-B7F1-934B51AAAD87}" dt="2020-10-22T23:38:41.882" v="351" actId="20577"/>
          <ac:spMkLst>
            <pc:docMk/>
            <pc:sldMk cId="1831854651" sldId="267"/>
            <ac:spMk id="2" creationId="{5EBDDD83-6329-4D82-9DBB-CD4E94419F5C}"/>
          </ac:spMkLst>
        </pc:spChg>
        <pc:spChg chg="del">
          <ac:chgData name="Gość" userId="S::urn:spo:anon#8a8af5a38ffb51243c6572a91dca3b23470ad90d51c8f724ada9b05a54acfe56::" providerId="AD" clId="Web-{C2AFF1B7-5103-41DE-B7F1-934B51AAAD87}" dt="2020-10-22T23:37:42.631" v="277"/>
          <ac:spMkLst>
            <pc:docMk/>
            <pc:sldMk cId="1831854651" sldId="267"/>
            <ac:spMk id="3" creationId="{580BCE7E-D747-4A15-8957-3649EBA4DB18}"/>
          </ac:spMkLst>
        </pc:spChg>
        <pc:spChg chg="add">
          <ac:chgData name="Gość" userId="S::urn:spo:anon#8a8af5a38ffb51243c6572a91dca3b23470ad90d51c8f724ada9b05a54acfe56::" providerId="AD" clId="Web-{C2AFF1B7-5103-41DE-B7F1-934B51AAAD87}" dt="2020-10-22T23:37:42.631" v="277"/>
          <ac:spMkLst>
            <pc:docMk/>
            <pc:sldMk cId="1831854651" sldId="267"/>
            <ac:spMk id="12" creationId="{4FA533C5-33E3-4611-AF9F-72811D8B26A6}"/>
          </ac:spMkLst>
        </pc:spChg>
        <pc:spChg chg="add">
          <ac:chgData name="Gość" userId="S::urn:spo:anon#8a8af5a38ffb51243c6572a91dca3b23470ad90d51c8f724ada9b05a54acfe56::" providerId="AD" clId="Web-{C2AFF1B7-5103-41DE-B7F1-934B51AAAD87}" dt="2020-10-22T23:37:42.631" v="277"/>
          <ac:spMkLst>
            <pc:docMk/>
            <pc:sldMk cId="1831854651" sldId="267"/>
            <ac:spMk id="18" creationId="{87F0FDC4-AD8C-47D9-9131-623C98ADB0AE}"/>
          </ac:spMkLst>
        </pc:spChg>
        <pc:spChg chg="add">
          <ac:chgData name="Gość" userId="S::urn:spo:anon#8a8af5a38ffb51243c6572a91dca3b23470ad90d51c8f724ada9b05a54acfe56::" providerId="AD" clId="Web-{C2AFF1B7-5103-41DE-B7F1-934B51AAAD87}" dt="2020-10-22T23:37:42.631" v="277"/>
          <ac:spMkLst>
            <pc:docMk/>
            <pc:sldMk cId="1831854651" sldId="267"/>
            <ac:spMk id="20" creationId="{DE27238C-8EAF-4098-86E6-7723B7DAE601}"/>
          </ac:spMkLst>
        </pc:spChg>
        <pc:spChg chg="add">
          <ac:chgData name="Gość" userId="S::urn:spo:anon#8a8af5a38ffb51243c6572a91dca3b23470ad90d51c8f724ada9b05a54acfe56::" providerId="AD" clId="Web-{C2AFF1B7-5103-41DE-B7F1-934B51AAAD87}" dt="2020-10-22T23:37:42.631" v="277"/>
          <ac:spMkLst>
            <pc:docMk/>
            <pc:sldMk cId="1831854651" sldId="267"/>
            <ac:spMk id="22" creationId="{992F97B1-1891-4FCC-9E5F-BA97EDB48F89}"/>
          </ac:spMkLst>
        </pc:spChg>
        <pc:spChg chg="add">
          <ac:chgData name="Gość" userId="S::urn:spo:anon#8a8af5a38ffb51243c6572a91dca3b23470ad90d51c8f724ada9b05a54acfe56::" providerId="AD" clId="Web-{C2AFF1B7-5103-41DE-B7F1-934B51AAAD87}" dt="2020-10-22T23:37:42.631" v="277"/>
          <ac:spMkLst>
            <pc:docMk/>
            <pc:sldMk cId="1831854651" sldId="267"/>
            <ac:spMk id="24" creationId="{78C6C821-FEE1-4EB6-9590-C021440C77DE}"/>
          </ac:spMkLst>
        </pc:spChg>
        <pc:spChg chg="add">
          <ac:chgData name="Gość" userId="S::urn:spo:anon#8a8af5a38ffb51243c6572a91dca3b23470ad90d51c8f724ada9b05a54acfe56::" providerId="AD" clId="Web-{C2AFF1B7-5103-41DE-B7F1-934B51AAAD87}" dt="2020-10-22T23:37:42.631" v="277"/>
          <ac:spMkLst>
            <pc:docMk/>
            <pc:sldMk cId="1831854651" sldId="267"/>
            <ac:spMk id="26" creationId="{B61A74B3-E247-44D4-8C48-FAE8E2056401}"/>
          </ac:spMkLst>
        </pc:spChg>
        <pc:picChg chg="add">
          <ac:chgData name="Gość" userId="S::urn:spo:anon#8a8af5a38ffb51243c6572a91dca3b23470ad90d51c8f724ada9b05a54acfe56::" providerId="AD" clId="Web-{C2AFF1B7-5103-41DE-B7F1-934B51AAAD87}" dt="2020-10-22T23:37:42.631" v="277"/>
          <ac:picMkLst>
            <pc:docMk/>
            <pc:sldMk cId="1831854651" sldId="267"/>
            <ac:picMk id="8" creationId="{91B28F63-CF00-448F-B141-FE33C33B1891}"/>
          </ac:picMkLst>
        </pc:picChg>
        <pc:picChg chg="add">
          <ac:chgData name="Gość" userId="S::urn:spo:anon#8a8af5a38ffb51243c6572a91dca3b23470ad90d51c8f724ada9b05a54acfe56::" providerId="AD" clId="Web-{C2AFF1B7-5103-41DE-B7F1-934B51AAAD87}" dt="2020-10-22T23:37:42.631" v="277"/>
          <ac:picMkLst>
            <pc:docMk/>
            <pc:sldMk cId="1831854651" sldId="267"/>
            <ac:picMk id="10" creationId="{2AE609E2-8522-44E4-9077-980E5BCF3E14}"/>
          </ac:picMkLst>
        </pc:picChg>
        <pc:picChg chg="add">
          <ac:chgData name="Gość" userId="S::urn:spo:anon#8a8af5a38ffb51243c6572a91dca3b23470ad90d51c8f724ada9b05a54acfe56::" providerId="AD" clId="Web-{C2AFF1B7-5103-41DE-B7F1-934B51AAAD87}" dt="2020-10-22T23:37:42.631" v="277"/>
          <ac:picMkLst>
            <pc:docMk/>
            <pc:sldMk cId="1831854651" sldId="267"/>
            <ac:picMk id="14" creationId="{8949AD42-25FD-4C3D-9EEE-B7FEC5809988}"/>
          </ac:picMkLst>
        </pc:picChg>
        <pc:picChg chg="add">
          <ac:chgData name="Gość" userId="S::urn:spo:anon#8a8af5a38ffb51243c6572a91dca3b23470ad90d51c8f724ada9b05a54acfe56::" providerId="AD" clId="Web-{C2AFF1B7-5103-41DE-B7F1-934B51AAAD87}" dt="2020-10-22T23:37:42.631" v="277"/>
          <ac:picMkLst>
            <pc:docMk/>
            <pc:sldMk cId="1831854651" sldId="267"/>
            <ac:picMk id="16" creationId="{6AC7D913-60B7-4603-881B-831DA5D3A940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21:32:58.5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5821 5689 16383 0 0,'22'0'0'0'0,"83"0"0"0"0,218 0 0 0 0,145 22 0 0 0,59 15 0 0 0,46 24 0 0 0,-8 2 0 0 0,-31-11 0 0 0,-78-13 0 0 0,-56-14 0 0 0,-73-11 0 0 0,-77-8 0 0 0,-44 3 0 0 0,-27 0 0 0 0,-7-3 0 0 0,-17-1 0 0 0,-5-1 0 0 0,-20-3 0 0 0,-18 0 0 0 0,-5-1 0 0 0,-14 0 0 0 0,1-1 0 0 0,6 1 0 0 0,-6 0 0 0 0,-4-1 0 0 0,-10 1 0 0 0,-4 0 0 0 0,-7 0 0 0 0,0 0 0 0 0,-4 0 0 0 0,1 0 0 0 0,27 0 0 0 0,6 0 0 0 0,-7 0 0 0 0,-12 0 0 0 0,4 0 0 0 0,2 0 0 0 0,-7 0 0 0 0,0 0 0 0 0,8 0 0 0 0,-4 0 0 0 0,30 0 0 0 0,11 8 0 0 0,6 2 0 0 0,-12-1 0 0 0,-2 6 0 0 0,-7 1 0 0 0,-7 4 0 0 0,3 0 0 0 0,4 3 0 0 0,-7-2 0 0 0,-15 3 0 0 0,-13-3 0 0 0,-13 3 0 0 0,-9-3 0 0 0,-6-5 0 0 0,-3-5 0 0 0,-1-4 0 0 0,-9 3 0 0 0,6 1 0 0 0,-3 6 0 0 0,-9 7 0 0 0,-1 0 0 0 0,-5 3 0 0 0,-6-3-16383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1" units="cm"/>
      <inkml:brushProperty name="height" value="0.1" units="cm"/>
    </inkml:brush>
  </inkml:definitions>
  <inkml:trace contextRef="#ctx0" brushRef="#br0">7773 7990 16383 0 0,'8'0'0'0'0,"2"8"0"0"0,7 2 0 0 0,15 7 0 0 0,11 8 0 0 0,4 0 0 0 0,3 3 0 0 0,-8 4 0 0 0,-3-3 0 0 0,-1-6 0 0 0,-7 0 0 0 0,-1-4 0 0 0,-6 2 0 0 0,-14 6 0 0 0,-17 5 0 0 0,-14-3 0 0 0,-11-6 0 0 0,-16 8 0 0 0,-6-1 0 0 0,-10-6 0 0 0,-1 0 0 0 0,3-3 0 0 0,-3 2 0 0 0,10-4-16383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1" units="cm"/>
      <inkml:brushProperty name="height" value="0.1" units="cm"/>
    </inkml:brush>
  </inkml:definitions>
  <inkml:trace contextRef="#ctx0" brushRef="#br0">5980 4834 16383 0 0,'7'0'0'0'0,"11"0"0"0"0,16-8 0 0 0,11-2 0 0 0,4 1 0 0 0,2 1 0 0 0,0-5 0 0 0,-1 0 0 0 0,-3 2 0 0 0,0 2 0 0 0,-2 4 0 0 0,0 2 0 0 0,-1-6 0 0 0,0-2 0 0 0,-1 2 0 0 0,1 2 0 0 0,0 2 0 0 0,0 2 0 0 0,0 2 0 0 0,0 1 0 0 0,0 0 0 0 0,0 0 0 0 0,0-7 0 0 0,0-3 0 0 0,0 1 0 0 0,1 2 0 0 0,-1 1 0 0 0,7 3 0 0 0,3 1 0 0 0,0 2 0 0 0,-2 0 0 0 0,5 0 0 0 0,0 0 0 0 0,-1 1 0 0 0,4-1 0 0 0,7 0 0 0 0,7 0 0 0 0,-2 0 0 0 0,-5 0 0 0 0,1 0 0 0 0,4 0 0 0 0,4 0 0 0 0,-2 0 0 0 0,0 0 0 0 0,3 0 0 0 0,3 0 0 0 0,11 0 0 0 0,12 0 0 0 0,12 0 0 0 0,8 0 0 0 0,5 0 0 0 0,-3 8 0 0 0,-1 2 0 0 0,-6-1 0 0 0,-9-1 0 0 0,1-3 0 0 0,10-1 0 0 0,8-2 0 0 0,-3-2 0 0 0,-7 0 0 0 0,-17 0 0 0 0,-18 0 0 0 0,-15-1 0 0 0,-5 1 0 0 0,3 0 0 0 0,26 0 0 0 0,59-1 0 0 0,78 9 0 0 0,68 9 0 0 0,5 3 0 0 0,-25 5 0 0 0,-38 5 0 0 0,-37 13 0 0 0,-38 0 0 0 0,-39-1 0 0 0,-26-7 0 0 0,-22-10 0 0 0,-17-9 0 0 0,-11-7 0 0 0,-6-5 0 0 0,-4-3 0 0 0,0-3 0 0 0,1 8 0 0 0,8 2 0 0 0,11 0 0 0 0,3-1 0 0 0,6-2 0 0 0,7 5 0 0 0,-3 2 0 0 0,-5 5 0 0 0,0 1 0 0 0,-3-3 0 0 0,-5-5 0 0 0,-6-3 0 0 0,-3-3 0 0 0,4-2 0 0 0,-7 6 0 0 0,-4 1 0 0 0,6 0 0 0 0,2-2 0 0 0,-1 5 0 0 0,7 1 0 0 0,1-2 0 0 0,-2-3 0 0 0,-2-3 0 0 0,-4-1 0 0 0,-3-3 0 0 0,-1-1 0 0 0,-2 0 0 0 0,0-1 0 0 0,0 1 0 0 0,-1-1 0 0 0,8 1 0 0 0,10 0 0 0 0,3 0 0 0 0,-3 0 0 0 0,-4 0 0 0 0,-4 0 0 0 0,-4 0 0 0 0,-2 0 0 0 0,-2 0 0 0 0,-1 0 0 0 0,-1 0 0 0 0,0 0 0 0 0,1 0 0 0 0,-1 0 0 0 0,1 0 0 0 0,7 0 0 0 0,3 0 0 0 0,0 0 0 0 0,-10 0-16383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1" units="cm"/>
      <inkml:brushProperty name="height" value="0.1" units="cm"/>
    </inkml:brush>
  </inkml:definitions>
  <inkml:trace contextRef="#ctx0" brushRef="#br0">11861 4604 16383 0 0,'7'0'0'0'0,"11"0"0"0"0,16 0 0 0 0,11 0 0 0 0,12 0 0 0 0,12 7 0 0 0,1 11 0 0 0,-4 1 0 0 0,-12 6 0 0 0,-9-2 0 0 0,4-5 0 0 0,-8 3 0 0 0,-2 4 0 0 0,7-1 0 0 0,3 9 0 0 0,8 0 0 0 0,3 9 0 0 0,-3-2 0 0 0,-3-1 0 0 0,-10 0 0 0 0,-13 2 0 0 0,-12 1 0 0 0,-9 0 0 0 0,-6 9 0 0 0,-11 11 0 0 0,-20 16 0 0 0,-28 11 0 0 0,-19 5 0 0 0,-19 9 0 0 0,-17-5 0 0 0,-12-13 0 0 0,-8-20 0 0 0,3-13 0 0 0,1-9 0 0 0,7-4 0 0 0,1-8 0 0 0,-2-3 0 0 0,-18 3 0 0 0,-15 2 0 0 0,-13 4 0 0 0,9-5 0 0 0,29-7-16383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1" units="cm"/>
      <inkml:brushProperty name="height" value="0.1" units="cm"/>
    </inkml:brush>
  </inkml:definitions>
  <inkml:trace contextRef="#ctx0" brushRef="#br0">4413 5821 16383 0 0,'-8'0'0'0'0,"-2"7"0"0"0,-14 18 0 0 0,-4 20 0 0 0,-4 9 0 0 0,-4 11 0 0 0,-4 9 0 0 0,-2 14 0 0 0,-2 8 0 0 0,0 2 0 0 0,6 0 0 0 0,3-10 0 0 0,8-12 0 0 0,7-11 0 0 0,8 5 0 0 0,6-1 0 0 0,3-6 0 0 0,4 3 0 0 0,0 4 0 0 0,0-2 0 0 0,1 2 0 0 0,-1 20 0 0 0,0 47 0 0 0,0 44 0 0 0,6 45 0 0 0,18 44 0 0 0,20 28 0 0 0,16 8 0 0 0,7-17 0 0 0,-2-43 0 0 0,-12-56 0 0 0,-8-53 0 0 0,-3-42 0 0 0,-3-22 0 0 0,1-1 0 0 0,7 9 0 0 0,11 29 0 0 0,18 41 0 0 0,11 39 0 0 0,5 10 0 0 0,-13-14 0 0 0,-13-31 0 0 0,-9-42 0 0 0,-9-32 0 0 0,4-31 0 0 0,7-16 0 0 0,16-6 0 0 0,18 7 0 0 0,15-2 0 0 0,11 8 0 0 0,-6-3 0 0 0,-16-8 0 0 0,-17-9 0 0 0,-14-8 0 0 0,-12-7 0 0 0,-7-3 0 0 0,-5-3 0 0 0,-9-9 0 0 0,-3-3 0 0 0,-7-6 0 0 0,0-1 0 0 0,-4-5 0 0 0,2 3 0 0 0,5-4 0 0 0,5-4 0 0 0,5 2 0 0 0,3-2 0 0 0,-4-2 0 0 0,-2 2 0 0 0,1 8 0 0 0,-5-1 0 0 0,-8 3-16383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1" units="cm"/>
      <inkml:brushProperty name="height" value="0.1" units="cm"/>
    </inkml:brush>
  </inkml:definitions>
  <inkml:trace contextRef="#ctx0" brushRef="#br0">5292 8731 16383 0 0,'7'0'0'0'0,"11"0"0"0"0,24 0 0 0 0,12 0 0 0 0,5 0 0 0 0,8 0 0 0 0,-1 0 0 0 0,-4 0 0 0 0,-5 0 0 0 0,-12 8 0 0 0,-6 2 0 0 0,-2-1 0 0 0,-8 6 0 0 0,-1 1 0 0 0,2-3 0 0 0,11-4 0 0 0,6-3 0 0 0,11 5 0 0 0,-6 8 0 0 0,-3 1 0 0 0,-4-3 0 0 0,-8 3 0 0 0,-11 5 0 0 0,-10 7 0 0 0,-7 5 0 0 0,-6 3 0 0 0,-3 3 0 0 0,-9 2 0 0 0,-3 0 0 0 0,1 0 0 0 0,-6 8 0 0 0,-7 2 0 0 0,-15 6 0 0 0,0 1 0 0 0,-2-2 0 0 0,0-13 0 0 0,-2-5 0 0 0,0-4 0 0 0,6-7-16383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21:32:58.5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11367 5874 16383 0 0,'7'15'0'0'0,"3"12"0"0"0,7 2 0 0 0,8 11 0 0 0,0 6 0 0 0,-4 3 0 0 0,1 0 0 0 0,5 7 0 0 0,5 2 0 0 0,5-2 0 0 0,4-10 0 0 0,2-14 0 0 0,-7-3 0 0 0,-8-1 0 0 0,-33-4 0 0 0,-22-6 0 0 0,-21-7 0 0 0,-11-4 0 0 0,-3-5 0 0 0,3-1 0 0 0,3-2 0 0 0,3 0 0 0 0,4 0 0 0 0,2 0 0 0 0,3 0 0 0 0,0 0 0 0 0,0 1 0 0 0,1 0 0 0 0,7 0-16383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21:32:58.5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5001 7408 16383 0 0,'0'8'0'0'0,"0"9"0"0"0,0 18 0 0 0,0 9 0 0 0,0 6 0 0 0,0 1 0 0 0,0 7 0 0 0,0 2 0 0 0,0 12 0 0 0,7 2 0 0 0,3 3 0 0 0,0-3 0 0 0,5-8 0 0 0,0 8 0 0 0,-2-1 0 0 0,-3 9 0 0 0,-4 6 0 0 0,5 3 0 0 0,0 1 0 0 0,6 7 0 0 0,8 2 0 0 0,7 7 0 0 0,-2-9 0 0 0,1-5 0 0 0,18 34 0 0 0,1 9 0 0 0,-8-2 0 0 0,-4 4 0 0 0,-1-12 0 0 0,-7 1 0 0 0,0-6 0 0 0,1-1 0 0 0,4-14 0 0 0,3-17 0 0 0,2-25 0 0 0,-5-15 0 0 0,-1-16 0 0 0,0-7 0 0 0,3-7 0 0 0,3-1 0 0 0,8 5 0 0 0,5-2 0 0 0,0-4 0 0 0,14 9 0 0 0,3 0 0 0 0,12-4 0 0 0,15 1 0 0 0,20 4 0 0 0,13 5 0 0 0,-7-3 0 0 0,-18-7 0 0 0,-12 0 0 0 0,-14-3 0 0 0,-5-6 0 0 0,-8-5 0 0 0,-1-4 0 0 0,-3-3 0 0 0,3-1 0 0 0,-3-2 0 0 0,-3 0 0 0 0,2 0 0 0 0,6 0 0 0 0,7 1 0 0 0,-2-1 0 0 0,-5 1 0 0 0,0 0 0 0 0,-3 0 0 0 0,-6 0 0 0 0,-4 0 0 0 0,-4 0 0 0 0,4 0 0 0 0,0 0 0 0 0,-1 0 0 0 0,-2 0 0 0 0,-2 0 0 0 0,-3 0 0 0 0,7 0 0 0 0,-6 8 0 0 0,-4 1 0 0 0,-1 1 0 0 0,0-2 0 0 0,-1-3 0 0 0,1-1 0 0 0,1-3 0 0 0,0 0 0 0 0,1-1 0 0 0,0 0 0 0 0,0-1 0 0 0,0 1 0 0 0,1 0 0 0 0,-1-1 0 0 0,0 1 0 0 0,0 0 0 0 0,0 0 0 0 0,0 0 0 0 0,1 0 0 0 0,-1 0 0 0 0,7 8 0 0 0,3 2 0 0 0,0-1 0 0 0,-10-1-16383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2T21:32:58.5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7519 9260 16383 0 0,'0'8'0'0'0,"7"17"0"0"0,11 12 0 0 0,9 7 0 0 0,8-4 0 0 0,-3-1 0 0 0,2-7 0 0 0,1-2 0 0 0,4-6 0 0 0,-6 1 0 0 0,-1-4 0 0 0,10 9 0 0 0,4 0 0 0 0,3 2 0 0 0,-8 3 0 0 0,-3-4 0 0 0,-8 0 0 0 0,-16-6 0 0 0,-26-6 0 0 0,-19 0 0 0 0,-10-2 0 0 0,-7-5 0 0 0,-3-4 0 0 0,1-3 0 0 0,0-3 0 0 0,10 6 0 0 0,3 2 0 0 0,9 6 0 0 0,1 1 0 0 0,5 4 0 0 0,-1 0 0 0 0,3 3 0 0 0,-2-3 0 0 0,3 4 0 0 0,-4-4 0 0 0,3-5-16383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12330 4719 16383 0 0,'7'0'0'0'0,"11"0"0"0"0,9 0 0 0 0,7 0 0 0 0,6 0 0 0 0,4 0 0 0 0,1 0 0 0 0,1 0 0 0 0,0 0 0 0 0,0 0 0 0 0,-1 0 0 0 0,0 0 0 0 0,-1 0 0 0 0,1 0 0 0 0,-1 0 0 0 0,0 0 0 0 0,0 0 0 0 0,0 0 0 0 0,0 0 0 0 0,0 0 0 0 0,0 0 0 0 0,0 0 0 0 0,0 0 0 0 0,0 0 0 0 0,8 0 0 0 0,-6-7 0 0 0,-2-3 0 0 0,-2 0 0 0 0,0 2 0 0 0,0 3 0 0 0,1 2 0 0 0,0 1 0 0 0,0 1 0 0 0,1 1 0 0 0,-8-7 0 0 0,-1-3 0 0 0,7 1 0 0 0,4 2 0 0 0,3 2 0 0 0,-1 2 0 0 0,0 1 0 0 0,-1 1 0 0 0,6 1 0 0 0,2 0 0 0 0,-1 1 0 0 0,-2-1 0 0 0,-3 1 0 0 0,-1-1 0 0 0,-3 0 0 0 0,0 0 0 0 0,-1 0 0 0 0,0 0 0 0 0,-1 0 0 0 0,1 0 0 0 0,0 0 0 0 0,0 0 0 0 0,0 0 0 0 0,0 0 0 0 0,7 0 0 0 0,3 7 0 0 0,0 3 0 0 0,5 0 0 0 0,1 5 0 0 0,-3 0 0 0 0,4-2 0 0 0,7-3 0 0 0,-1 4 0 0 0,-5-1 0 0 0,-4-2 0 0 0,-13-3-16383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14323 4471 16383 0 0,'8'0'0'0'0,"2"8"0"0"0,7 2 0 0 0,0 7 0 0 0,6 8 0 0 0,-2 7 0 0 0,3-1 0 0 0,-2 8 0 0 0,2-1 0 0 0,5-9 0 0 0,-3 0 0 0 0,-5 1 0 0 0,1 4 0 0 0,4-4 0 0 0,-3 0 0 0 0,-11 10 0 0 0,-24-2 0 0 0,-10 1 0 0 0,-8-7 0 0 0,-15-1 0 0 0,-6-6 0 0 0,-10-8 0 0 0,5 2 0 0 0,5-3 0 0 0,-4-4 0 0 0,0-4 0 0 0,-6-4 0 0 0,1-2 0 0 0,2-1 0 0 0,3-2 0 0 0,12 8 0 0 0,13 2-16383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1" units="cm"/>
      <inkml:brushProperty name="height" value="0.1" units="cm"/>
    </inkml:brush>
  </inkml:definitions>
  <inkml:trace contextRef="#ctx0" brushRef="#br0">11011 5398 16383 0 0,'-8'0'0'0'0,"6"0"0"0"0,10 0 0 0 0,11 7 0 0 0,10 10 0 0 0,8 3 0 0 0,5 5 0 0 0,2-2 0 0 0,-5 3 0 0 0,-3-4 0 0 0,1 3 0 0 0,1-3 0 0 0,9 2 0 0 0,4 5 0 0 0,9 4 0 0 0,8 12 0 0 0,1-1 0 0 0,-4-9 0 0 0,2-3 0 0 0,-3 1 0 0 0,-5-5 0 0 0,-5 0 0 0 0,-4-5 0 0 0,12 2 0 0 0,10 3 0 0 0,9-2 0 0 0,4 1 0 0 0,4 4 0 0 0,1 4 0 0 0,-7-4 0 0 0,-3 1 0 0 0,-7 1 0 0 0,-9-4 0 0 0,-7-7 0 0 0,-7-7 0 0 0,-11 1 0 0 0,3-2 0 0 0,1-4 0 0 0,1 5 0 0 0,1 6 0 0 0,0 1 0 0 0,0-5 0 0 0,-8 4 0 0 0,-10-3-16383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1" units="cm"/>
      <inkml:brushProperty name="height" value="0.1" units="cm"/>
    </inkml:brush>
  </inkml:definitions>
  <inkml:trace contextRef="#ctx0" brushRef="#br0">12039 6307 16383 0 0,'7'0'0'0'0,"11"0"0"0"0,8 0 0 0 0,9 0 0 0 0,5 0 0 0 0,19 8 0 0 0,13 2 0 0 0,3 7 0 0 0,4 1 0 0 0,-5-3 0 0 0,-7-4 0 0 0,0-4 0 0 0,-4-3 0 0 0,-5-2 0 0 0,-5-2 0 0 0,-4 0 0 0 0,-3-1 0 0 0,-1 0 0 0 0,-9-7 0 0 0,-18-2 0 0 0,-12-8 0 0 0,-14-22 0 0 0,-14-20 0 0 0,-10-14 0 0 0,0-18 0 0 0,-10-15 0 0 0,-4-5 0 0 0,4 10 0 0 0,3 14 0 0 0,8 22-16383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1" units="cm"/>
      <inkml:brushProperty name="height" value="0.1" units="cm"/>
    </inkml:brush>
  </inkml:definitions>
  <inkml:trace contextRef="#ctx0" brushRef="#br0">6112 6324 16383 0 0,'15'0'0'0'0,"27"0"0"0"0,30 0 0 0 0,16 0 0 0 0,10 7 0 0 0,2 11 0 0 0,-8 1 0 0 0,-20 6 0 0 0,-14-2 0 0 0,-10 3 0 0 0,-6 4 0 0 0,-2 12 0 0 0,0 15 0 0 0,0 11 0 0 0,1 3 0 0 0,-7 11 0 0 0,7 14 0 0 0,2 14 0 0 0,-4 2 0 0 0,5 6 0 0 0,2 4 0 0 0,2-3 0 0 0,7 8 0 0 0,2-2 0 0 0,-1 0 0 0 0,-3-15 0 0 0,-10-9 0 0 0,-6-16 0 0 0,0-7 0 0 0,0-9 0 0 0,1-1 0 0 0,3 3 0 0 0,8 3 0 0 0,11-2 0 0 0,11 9 0 0 0,23 5 0 0 0,10 4 0 0 0,3 0 0 0 0,5 1 0 0 0,-8-7 0 0 0,-7-4 0 0 0,-21-8 0 0 0,-14-16 0 0 0,-12-17 0 0 0,-6-16 0 0 0,-3-11 0 0 0,-1-8 0 0 0,0-5 0 0 0,1-2 0 0 0,1 0 0 0 0,-7 0-16383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565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374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542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3839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135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266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81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344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671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953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2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881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94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820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51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48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07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9274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customXml" Target="../ink/ink14.xml"/><Relationship Id="rId4" Type="http://schemas.openxmlformats.org/officeDocument/2006/relationships/customXml" Target="../ink/ink11.xm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customXml" Target="../ink/ink4.xml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customXml" Target="../ink/ink1.xml"/><Relationship Id="rId9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9.xml"/><Relationship Id="rId3" Type="http://schemas.openxmlformats.org/officeDocument/2006/relationships/image" Target="../media/image20.png"/><Relationship Id="rId7" Type="http://schemas.openxmlformats.org/officeDocument/2006/relationships/customXml" Target="../ink/ink6.xml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customXml" Target="../ink/ink8.xml"/><Relationship Id="rId5" Type="http://schemas.openxmlformats.org/officeDocument/2006/relationships/customXml" Target="../ink/ink5.xml"/><Relationship Id="rId15" Type="http://schemas.openxmlformats.org/officeDocument/2006/relationships/customXml" Target="../ink/ink10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customXml" Target="../ink/ink7.xml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Tkanki 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C80711-C497-404C-898F-572AF24C4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/>
              <a:t>Tkanka łączna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2A5490-2DDE-4BBB-95B4-1D995628B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b="1">
                <a:ea typeface="+mj-lt"/>
                <a:cs typeface="+mj-lt"/>
              </a:rPr>
              <a:t>tkanka</a:t>
            </a:r>
            <a:r>
              <a:rPr lang="pl-PL">
                <a:ea typeface="+mj-lt"/>
                <a:cs typeface="+mj-lt"/>
              </a:rPr>
              <a:t> kostna</a:t>
            </a:r>
          </a:p>
          <a:p>
            <a:pPr>
              <a:buClr>
                <a:srgbClr val="8AD0D6"/>
              </a:buClr>
            </a:pPr>
            <a:r>
              <a:rPr lang="pl-PL" b="1">
                <a:ea typeface="+mj-lt"/>
                <a:cs typeface="+mj-lt"/>
              </a:rPr>
              <a:t>tkanka</a:t>
            </a:r>
            <a:r>
              <a:rPr lang="pl-PL">
                <a:ea typeface="+mj-lt"/>
                <a:cs typeface="+mj-lt"/>
              </a:rPr>
              <a:t> tłuszczowa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9B2CA90D-639E-45CB-A8FA-89E2759D8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192" y="1517051"/>
            <a:ext cx="4281577" cy="3565106"/>
          </a:xfrm>
          <a:prstGeom prst="rect">
            <a:avLst/>
          </a:prstGeom>
        </p:spPr>
      </p:pic>
      <p:pic>
        <p:nvPicPr>
          <p:cNvPr id="5" name="Obraz 5" descr="Obraz zawierający mapa&#10;&#10;Opis wygenerowany automatycznie">
            <a:extLst>
              <a:ext uri="{FF2B5EF4-FFF2-40B4-BE49-F238E27FC236}">
                <a16:creationId xmlns:a16="http://schemas.microsoft.com/office/drawing/2014/main" id="{B5BA45AA-2F7E-4998-9D9C-F622F444B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325" y="3423006"/>
            <a:ext cx="4267200" cy="305998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ACFE42EF-EDDE-40C1-840D-DD3CF9606FA0}"/>
                  </a:ext>
                </a:extLst>
              </p14:cNvPr>
              <p14:cNvContentPartPr/>
              <p14:nvPr/>
            </p14:nvContentPartPr>
            <p14:xfrm>
              <a:off x="3460750" y="2253582"/>
              <a:ext cx="3409950" cy="209550"/>
            </p14:xfrm>
          </p:contentPart>
        </mc:Choice>
        <mc:Fallback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ACFE42EF-EDDE-40C1-840D-DD3CF9606F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43101" y="2235848"/>
                <a:ext cx="3445609" cy="2453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D2F9880B-6FE2-4D4C-A1C4-D16A7F26AF85}"/>
                  </a:ext>
                </a:extLst>
              </p14:cNvPr>
              <p14:cNvContentPartPr/>
              <p14:nvPr/>
            </p14:nvContentPartPr>
            <p14:xfrm>
              <a:off x="6422668" y="2222499"/>
              <a:ext cx="704850" cy="581025"/>
            </p14:xfrm>
          </p:contentPart>
        </mc:Choice>
        <mc:Fallback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D2F9880B-6FE2-4D4C-A1C4-D16A7F26AF8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4787" y="2204794"/>
                <a:ext cx="740253" cy="6167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FBCF19D9-677F-4293-9CDB-24F25BAAE2A7}"/>
                  </a:ext>
                </a:extLst>
              </p14:cNvPr>
              <p14:cNvContentPartPr/>
              <p14:nvPr/>
            </p14:nvContentPartPr>
            <p14:xfrm>
              <a:off x="2251669" y="2952749"/>
              <a:ext cx="933450" cy="2000250"/>
            </p14:xfrm>
          </p:contentPart>
        </mc:Choice>
        <mc:Fallback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FBCF19D9-677F-4293-9CDB-24F25BAAE2A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33649" y="2935137"/>
                <a:ext cx="969130" cy="20358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0C3728AE-5341-4505-8FAE-14E78DB8365A}"/>
                  </a:ext>
                </a:extLst>
              </p14:cNvPr>
              <p14:cNvContentPartPr/>
              <p14:nvPr/>
            </p14:nvContentPartPr>
            <p14:xfrm>
              <a:off x="3047999" y="4698999"/>
              <a:ext cx="371475" cy="333375"/>
            </p14:xfrm>
          </p:contentPart>
        </mc:Choice>
        <mc:Fallback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0C3728AE-5341-4505-8FAE-14E78DB8365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30241" y="4681171"/>
                <a:ext cx="407354" cy="3686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3995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46E827-CFE0-49C7-BFAC-156C93243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6246093" cy="1675975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4" name="Obraz 4" descr="Obraz zawierający przyroda, różowy, twarz, zamknąć&#10;&#10;Opis wygenerowany automatycznie">
            <a:extLst>
              <a:ext uri="{FF2B5EF4-FFF2-40B4-BE49-F238E27FC236}">
                <a16:creationId xmlns:a16="http://schemas.microsoft.com/office/drawing/2014/main" id="{C81072A0-8351-4627-A7F7-DA8851D8D5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058" b="-3"/>
          <a:stretch/>
        </p:blipFill>
        <p:spPr>
          <a:xfrm>
            <a:off x="7554138" y="609137"/>
            <a:ext cx="3990161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D66203-18BB-40A2-B632-9356FE169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2F51EE-B55A-4342-8FC1-B3FEF5FB6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5" y="2484544"/>
            <a:ext cx="6253484" cy="376385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pl-PL" b="1"/>
              <a:t>Tkanka łączna</a:t>
            </a:r>
            <a:r>
              <a:rPr lang="pl-PL" b="1">
                <a:ea typeface="+mj-lt"/>
                <a:cs typeface="+mj-lt"/>
              </a:rPr>
              <a:t> </a:t>
            </a:r>
            <a:r>
              <a:rPr lang="pl-PL">
                <a:ea typeface="+mj-lt"/>
                <a:cs typeface="+mj-lt"/>
              </a:rPr>
              <a:t>– jedna z najbardziej zróżnicowanych tkanek zwierzęcych, zbudowana z komórek osadzonych w substancji międzykomórkowej, która składa się z substancji podstawowej i trzech rodzajów włókien białkowych – kolagenowych, sprężystych oraz siateczkowych. Tkanka łączna pełni funkcję wypełniającą, odżywczą, transportową, podporową i obronną.</a:t>
            </a:r>
            <a:endParaRPr lang="pl-PL" dirty="0">
              <a:ea typeface="+mj-lt"/>
              <a:cs typeface="+mj-lt"/>
            </a:endParaRPr>
          </a:p>
        </p:txBody>
      </p:sp>
      <p:pic>
        <p:nvPicPr>
          <p:cNvPr id="5" name="Obraz 5" descr="Obraz zawierający duży, pokryte, siedzi, żywność&#10;&#10;Opis wygenerowany automatycznie">
            <a:extLst>
              <a:ext uri="{FF2B5EF4-FFF2-40B4-BE49-F238E27FC236}">
                <a16:creationId xmlns:a16="http://schemas.microsoft.com/office/drawing/2014/main" id="{2C29CA9A-78F6-447B-8262-D16EF92122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22" b="4"/>
          <a:stretch/>
        </p:blipFill>
        <p:spPr>
          <a:xfrm>
            <a:off x="7554138" y="3482108"/>
            <a:ext cx="3990161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5626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27238C-8EAF-4098-86E6-7723B7DAE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36">
            <a:extLst>
              <a:ext uri="{FF2B5EF4-FFF2-40B4-BE49-F238E27FC236}">
                <a16:creationId xmlns:a16="http://schemas.microsoft.com/office/drawing/2014/main" id="{992F97B1-1891-4FCC-9E5F-BA97EDB48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351010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78C6C821-FEE1-4EB6-9590-C021440C7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9700459" cy="6858001"/>
          </a:xfrm>
          <a:custGeom>
            <a:avLst/>
            <a:gdLst>
              <a:gd name="connsiteX0" fmla="*/ 0 w 9700459"/>
              <a:gd name="connsiteY0" fmla="*/ 0 h 6858001"/>
              <a:gd name="connsiteX1" fmla="*/ 1323975 w 9700459"/>
              <a:gd name="connsiteY1" fmla="*/ 0 h 6858001"/>
              <a:gd name="connsiteX2" fmla="*/ 1517015 w 9700459"/>
              <a:gd name="connsiteY2" fmla="*/ 0 h 6858001"/>
              <a:gd name="connsiteX3" fmla="*/ 3241265 w 9700459"/>
              <a:gd name="connsiteY3" fmla="*/ 0 h 6858001"/>
              <a:gd name="connsiteX4" fmla="*/ 3241265 w 9700459"/>
              <a:gd name="connsiteY4" fmla="*/ 1 h 6858001"/>
              <a:gd name="connsiteX5" fmla="*/ 8355744 w 9700459"/>
              <a:gd name="connsiteY5" fmla="*/ 1 h 6858001"/>
              <a:gd name="connsiteX6" fmla="*/ 8355744 w 9700459"/>
              <a:gd name="connsiteY6" fmla="*/ 0 h 6858001"/>
              <a:gd name="connsiteX7" fmla="*/ 9699282 w 9700459"/>
              <a:gd name="connsiteY7" fmla="*/ 0 h 6858001"/>
              <a:gd name="connsiteX8" fmla="*/ 9674237 w 9700459"/>
              <a:gd name="connsiteY8" fmla="*/ 155677 h 6858001"/>
              <a:gd name="connsiteX9" fmla="*/ 9650368 w 9700459"/>
              <a:gd name="connsiteY9" fmla="*/ 310668 h 6858001"/>
              <a:gd name="connsiteX10" fmla="*/ 9627004 w 9700459"/>
              <a:gd name="connsiteY10" fmla="*/ 466344 h 6858001"/>
              <a:gd name="connsiteX11" fmla="*/ 9607001 w 9700459"/>
              <a:gd name="connsiteY11" fmla="*/ 622707 h 6858001"/>
              <a:gd name="connsiteX12" fmla="*/ 9586830 w 9700459"/>
              <a:gd name="connsiteY12" fmla="*/ 778383 h 6858001"/>
              <a:gd name="connsiteX13" fmla="*/ 9568004 w 9700459"/>
              <a:gd name="connsiteY13" fmla="*/ 934746 h 6858001"/>
              <a:gd name="connsiteX14" fmla="*/ 9551868 w 9700459"/>
              <a:gd name="connsiteY14" fmla="*/ 1089051 h 6858001"/>
              <a:gd name="connsiteX15" fmla="*/ 9536572 w 9700459"/>
              <a:gd name="connsiteY15" fmla="*/ 1245413 h 6858001"/>
              <a:gd name="connsiteX16" fmla="*/ 9522620 w 9700459"/>
              <a:gd name="connsiteY16" fmla="*/ 1401090 h 6858001"/>
              <a:gd name="connsiteX17" fmla="*/ 9510518 w 9700459"/>
              <a:gd name="connsiteY17" fmla="*/ 1554023 h 6858001"/>
              <a:gd name="connsiteX18" fmla="*/ 9498415 w 9700459"/>
              <a:gd name="connsiteY18" fmla="*/ 1709014 h 6858001"/>
              <a:gd name="connsiteX19" fmla="*/ 9488330 w 9700459"/>
              <a:gd name="connsiteY19" fmla="*/ 1861947 h 6858001"/>
              <a:gd name="connsiteX20" fmla="*/ 9480430 w 9700459"/>
              <a:gd name="connsiteY20" fmla="*/ 2014881 h 6858001"/>
              <a:gd name="connsiteX21" fmla="*/ 9472193 w 9700459"/>
              <a:gd name="connsiteY21" fmla="*/ 2167128 h 6858001"/>
              <a:gd name="connsiteX22" fmla="*/ 9465302 w 9700459"/>
              <a:gd name="connsiteY22" fmla="*/ 2318004 h 6858001"/>
              <a:gd name="connsiteX23" fmla="*/ 9460427 w 9700459"/>
              <a:gd name="connsiteY23" fmla="*/ 2467509 h 6858001"/>
              <a:gd name="connsiteX24" fmla="*/ 9456225 w 9700459"/>
              <a:gd name="connsiteY24" fmla="*/ 2617013 h 6858001"/>
              <a:gd name="connsiteX25" fmla="*/ 9452191 w 9700459"/>
              <a:gd name="connsiteY25" fmla="*/ 2765146 h 6858001"/>
              <a:gd name="connsiteX26" fmla="*/ 9450342 w 9700459"/>
              <a:gd name="connsiteY26" fmla="*/ 2911221 h 6858001"/>
              <a:gd name="connsiteX27" fmla="*/ 9448325 w 9700459"/>
              <a:gd name="connsiteY27" fmla="*/ 3057297 h 6858001"/>
              <a:gd name="connsiteX28" fmla="*/ 9447316 w 9700459"/>
              <a:gd name="connsiteY28" fmla="*/ 3201315 h 6858001"/>
              <a:gd name="connsiteX29" fmla="*/ 9448325 w 9700459"/>
              <a:gd name="connsiteY29" fmla="*/ 3343961 h 6858001"/>
              <a:gd name="connsiteX30" fmla="*/ 9448325 w 9700459"/>
              <a:gd name="connsiteY30" fmla="*/ 3485236 h 6858001"/>
              <a:gd name="connsiteX31" fmla="*/ 9450342 w 9700459"/>
              <a:gd name="connsiteY31" fmla="*/ 3625139 h 6858001"/>
              <a:gd name="connsiteX32" fmla="*/ 9453367 w 9700459"/>
              <a:gd name="connsiteY32" fmla="*/ 3762299 h 6858001"/>
              <a:gd name="connsiteX33" fmla="*/ 9456225 w 9700459"/>
              <a:gd name="connsiteY33" fmla="*/ 3898087 h 6858001"/>
              <a:gd name="connsiteX34" fmla="*/ 9459419 w 9700459"/>
              <a:gd name="connsiteY34" fmla="*/ 4031133 h 6858001"/>
              <a:gd name="connsiteX35" fmla="*/ 9464293 w 9700459"/>
              <a:gd name="connsiteY35" fmla="*/ 4163492 h 6858001"/>
              <a:gd name="connsiteX36" fmla="*/ 9469504 w 9700459"/>
              <a:gd name="connsiteY36" fmla="*/ 4293793 h 6858001"/>
              <a:gd name="connsiteX37" fmla="*/ 9474210 w 9700459"/>
              <a:gd name="connsiteY37" fmla="*/ 4421352 h 6858001"/>
              <a:gd name="connsiteX38" fmla="*/ 9487490 w 9700459"/>
              <a:gd name="connsiteY38" fmla="*/ 4670298 h 6858001"/>
              <a:gd name="connsiteX39" fmla="*/ 9501609 w 9700459"/>
              <a:gd name="connsiteY39" fmla="*/ 4908956 h 6858001"/>
              <a:gd name="connsiteX40" fmla="*/ 9516401 w 9700459"/>
              <a:gd name="connsiteY40" fmla="*/ 5138013 h 6858001"/>
              <a:gd name="connsiteX41" fmla="*/ 9532706 w 9700459"/>
              <a:gd name="connsiteY41" fmla="*/ 5354726 h 6858001"/>
              <a:gd name="connsiteX42" fmla="*/ 9549683 w 9700459"/>
              <a:gd name="connsiteY42" fmla="*/ 5561838 h 6858001"/>
              <a:gd name="connsiteX43" fmla="*/ 9568004 w 9700459"/>
              <a:gd name="connsiteY43" fmla="*/ 5753862 h 6858001"/>
              <a:gd name="connsiteX44" fmla="*/ 9585990 w 9700459"/>
              <a:gd name="connsiteY44" fmla="*/ 5934227 h 6858001"/>
              <a:gd name="connsiteX45" fmla="*/ 9603975 w 9700459"/>
              <a:gd name="connsiteY45" fmla="*/ 6100191 h 6858001"/>
              <a:gd name="connsiteX46" fmla="*/ 9620952 w 9700459"/>
              <a:gd name="connsiteY46" fmla="*/ 6252438 h 6858001"/>
              <a:gd name="connsiteX47" fmla="*/ 9637089 w 9700459"/>
              <a:gd name="connsiteY47" fmla="*/ 6387541 h 6858001"/>
              <a:gd name="connsiteX48" fmla="*/ 9652385 w 9700459"/>
              <a:gd name="connsiteY48" fmla="*/ 6509613 h 6858001"/>
              <a:gd name="connsiteX49" fmla="*/ 9665160 w 9700459"/>
              <a:gd name="connsiteY49" fmla="*/ 6612483 h 6858001"/>
              <a:gd name="connsiteX50" fmla="*/ 9677262 w 9700459"/>
              <a:gd name="connsiteY50" fmla="*/ 6698894 h 6858001"/>
              <a:gd name="connsiteX51" fmla="*/ 9694576 w 9700459"/>
              <a:gd name="connsiteY51" fmla="*/ 6817538 h 6858001"/>
              <a:gd name="connsiteX52" fmla="*/ 9700459 w 9700459"/>
              <a:gd name="connsiteY52" fmla="*/ 6858000 h 6858001"/>
              <a:gd name="connsiteX53" fmla="*/ 8795105 w 9700459"/>
              <a:gd name="connsiteY53" fmla="*/ 6858000 h 6858001"/>
              <a:gd name="connsiteX54" fmla="*/ 8795105 w 9700459"/>
              <a:gd name="connsiteY54" fmla="*/ 6858001 h 6858001"/>
              <a:gd name="connsiteX55" fmla="*/ 2704541 w 9700459"/>
              <a:gd name="connsiteY55" fmla="*/ 6858001 h 6858001"/>
              <a:gd name="connsiteX56" fmla="*/ 2704541 w 9700459"/>
              <a:gd name="connsiteY56" fmla="*/ 6858000 h 6858001"/>
              <a:gd name="connsiteX57" fmla="*/ 1517015 w 9700459"/>
              <a:gd name="connsiteY57" fmla="*/ 6858000 h 6858001"/>
              <a:gd name="connsiteX58" fmla="*/ 1323975 w 9700459"/>
              <a:gd name="connsiteY58" fmla="*/ 6858000 h 6858001"/>
              <a:gd name="connsiteX59" fmla="*/ 0 w 9700459"/>
              <a:gd name="connsiteY5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700459" h="6858001">
                <a:moveTo>
                  <a:pt x="0" y="0"/>
                </a:moveTo>
                <a:lnTo>
                  <a:pt x="1323975" y="0"/>
                </a:lnTo>
                <a:lnTo>
                  <a:pt x="1517015" y="0"/>
                </a:lnTo>
                <a:lnTo>
                  <a:pt x="3241265" y="0"/>
                </a:lnTo>
                <a:lnTo>
                  <a:pt x="3241265" y="1"/>
                </a:lnTo>
                <a:lnTo>
                  <a:pt x="8355744" y="1"/>
                </a:lnTo>
                <a:lnTo>
                  <a:pt x="8355744" y="0"/>
                </a:lnTo>
                <a:lnTo>
                  <a:pt x="9699282" y="0"/>
                </a:lnTo>
                <a:lnTo>
                  <a:pt x="9674237" y="155677"/>
                </a:lnTo>
                <a:lnTo>
                  <a:pt x="9650368" y="310668"/>
                </a:lnTo>
                <a:lnTo>
                  <a:pt x="9627004" y="466344"/>
                </a:lnTo>
                <a:lnTo>
                  <a:pt x="9607001" y="622707"/>
                </a:lnTo>
                <a:lnTo>
                  <a:pt x="9586830" y="778383"/>
                </a:lnTo>
                <a:lnTo>
                  <a:pt x="9568004" y="934746"/>
                </a:lnTo>
                <a:lnTo>
                  <a:pt x="9551868" y="1089051"/>
                </a:lnTo>
                <a:lnTo>
                  <a:pt x="9536572" y="1245413"/>
                </a:lnTo>
                <a:lnTo>
                  <a:pt x="9522620" y="1401090"/>
                </a:lnTo>
                <a:lnTo>
                  <a:pt x="9510518" y="1554023"/>
                </a:lnTo>
                <a:lnTo>
                  <a:pt x="9498415" y="1709014"/>
                </a:lnTo>
                <a:lnTo>
                  <a:pt x="9488330" y="1861947"/>
                </a:lnTo>
                <a:lnTo>
                  <a:pt x="9480430" y="2014881"/>
                </a:lnTo>
                <a:lnTo>
                  <a:pt x="9472193" y="2167128"/>
                </a:lnTo>
                <a:lnTo>
                  <a:pt x="9465302" y="2318004"/>
                </a:lnTo>
                <a:lnTo>
                  <a:pt x="9460427" y="2467509"/>
                </a:lnTo>
                <a:lnTo>
                  <a:pt x="9456225" y="2617013"/>
                </a:lnTo>
                <a:lnTo>
                  <a:pt x="9452191" y="2765146"/>
                </a:lnTo>
                <a:lnTo>
                  <a:pt x="9450342" y="2911221"/>
                </a:lnTo>
                <a:lnTo>
                  <a:pt x="9448325" y="3057297"/>
                </a:lnTo>
                <a:lnTo>
                  <a:pt x="9447316" y="3201315"/>
                </a:lnTo>
                <a:lnTo>
                  <a:pt x="9448325" y="3343961"/>
                </a:lnTo>
                <a:lnTo>
                  <a:pt x="9448325" y="3485236"/>
                </a:lnTo>
                <a:lnTo>
                  <a:pt x="9450342" y="3625139"/>
                </a:lnTo>
                <a:lnTo>
                  <a:pt x="9453367" y="3762299"/>
                </a:lnTo>
                <a:lnTo>
                  <a:pt x="9456225" y="3898087"/>
                </a:lnTo>
                <a:lnTo>
                  <a:pt x="9459419" y="4031133"/>
                </a:lnTo>
                <a:lnTo>
                  <a:pt x="9464293" y="4163492"/>
                </a:lnTo>
                <a:lnTo>
                  <a:pt x="9469504" y="4293793"/>
                </a:lnTo>
                <a:lnTo>
                  <a:pt x="9474210" y="4421352"/>
                </a:lnTo>
                <a:lnTo>
                  <a:pt x="9487490" y="4670298"/>
                </a:lnTo>
                <a:lnTo>
                  <a:pt x="9501609" y="4908956"/>
                </a:lnTo>
                <a:lnTo>
                  <a:pt x="9516401" y="5138013"/>
                </a:lnTo>
                <a:lnTo>
                  <a:pt x="9532706" y="5354726"/>
                </a:lnTo>
                <a:lnTo>
                  <a:pt x="9549683" y="5561838"/>
                </a:lnTo>
                <a:lnTo>
                  <a:pt x="9568004" y="5753862"/>
                </a:lnTo>
                <a:lnTo>
                  <a:pt x="9585990" y="5934227"/>
                </a:lnTo>
                <a:lnTo>
                  <a:pt x="9603975" y="6100191"/>
                </a:lnTo>
                <a:lnTo>
                  <a:pt x="9620952" y="6252438"/>
                </a:lnTo>
                <a:lnTo>
                  <a:pt x="9637089" y="6387541"/>
                </a:lnTo>
                <a:lnTo>
                  <a:pt x="9652385" y="6509613"/>
                </a:lnTo>
                <a:lnTo>
                  <a:pt x="9665160" y="6612483"/>
                </a:lnTo>
                <a:lnTo>
                  <a:pt x="9677262" y="6698894"/>
                </a:lnTo>
                <a:lnTo>
                  <a:pt x="9694576" y="6817538"/>
                </a:lnTo>
                <a:lnTo>
                  <a:pt x="9700459" y="6858000"/>
                </a:lnTo>
                <a:lnTo>
                  <a:pt x="8795105" y="6858000"/>
                </a:lnTo>
                <a:lnTo>
                  <a:pt x="8795105" y="6858001"/>
                </a:lnTo>
                <a:lnTo>
                  <a:pt x="2704541" y="6858001"/>
                </a:lnTo>
                <a:lnTo>
                  <a:pt x="2704541" y="6858000"/>
                </a:lnTo>
                <a:lnTo>
                  <a:pt x="1517015" y="6858000"/>
                </a:lnTo>
                <a:lnTo>
                  <a:pt x="132397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EBDDD83-6329-4D82-9DBB-CD4E94419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8369517" cy="34877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Przygotowywali </a:t>
            </a:r>
            <a:br>
              <a:rPr lang="en-US" sz="5400" dirty="0"/>
            </a:br>
            <a:r>
              <a:rPr lang="en-US" sz="5400" dirty="0"/>
              <a:t>Jan Berlik</a:t>
            </a:r>
            <a:br>
              <a:rPr lang="en-US" sz="5400" dirty="0"/>
            </a:br>
            <a:r>
              <a:rPr lang="en-US" sz="5400"/>
              <a:t>Kacper Strzębała</a:t>
            </a:r>
            <a:br>
              <a:rPr lang="en-US" sz="5400" dirty="0"/>
            </a:br>
            <a:endParaRPr lang="en-US" sz="5400" b="0" i="0" kern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61A74B3-E247-44D4-8C48-FAE8E205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31854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9EE551-E78A-4356-8281-6A1582BC4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3322912" cy="1641987"/>
          </a:xfrm>
        </p:spPr>
        <p:txBody>
          <a:bodyPr>
            <a:normAutofit/>
          </a:bodyPr>
          <a:lstStyle/>
          <a:p>
            <a:r>
              <a:rPr lang="pl-PL" dirty="0"/>
              <a:t>Tkanka – co to?</a:t>
            </a:r>
          </a:p>
        </p:txBody>
      </p:sp>
      <p:pic>
        <p:nvPicPr>
          <p:cNvPr id="4" name="Obraz 4" descr="Obraz zawierający żywność&#10;&#10;Opis wygenerowany automatycznie">
            <a:extLst>
              <a:ext uri="{FF2B5EF4-FFF2-40B4-BE49-F238E27FC236}">
                <a16:creationId xmlns:a16="http://schemas.microsoft.com/office/drawing/2014/main" id="{382C9425-A62C-4847-9AF4-BB0C6A922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4"/>
          <a:stretch/>
        </p:blipFill>
        <p:spPr>
          <a:xfrm>
            <a:off x="5137129" y="609601"/>
            <a:ext cx="6924756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3A089E-0A16-452C-B341-0F769780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505C7A-A0FC-49B4-AAFD-0BF6B56FA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359310" cy="382437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pl-PL" sz="2400" dirty="0">
                <a:ea typeface="+mj-lt"/>
                <a:cs typeface="+mj-lt"/>
              </a:rPr>
              <a:t>Tkanka to zespół komórek (wraz z istotą międzykomórkową) o podobnej budowie, określonych czynnościach, wspólnym pochodzeniu, przemianie materii i przystosowanych do wykonywania określonej funkcji na rzecz całego organizmu.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369558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7C2F1B-B846-4D02-917A-8E323DBB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EBEBEB"/>
                </a:solidFill>
              </a:rPr>
              <a:t>Rodzaje tkanek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7D6CD9A9-624E-4C8A-AD67-1E49EFB65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92" y="704054"/>
            <a:ext cx="5449889" cy="5449889"/>
          </a:xfrm>
          <a:prstGeom prst="rect">
            <a:avLst/>
          </a:prstGeom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3A2391-CFB1-4333-A642-0565992A9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pl-PL">
                <a:solidFill>
                  <a:srgbClr val="EBEBEB"/>
                </a:solidFill>
              </a:rPr>
              <a:t>Wyróżniamy 4 rodzaje tkanek:</a:t>
            </a:r>
          </a:p>
          <a:p>
            <a:r>
              <a:rPr lang="pl-PL">
                <a:solidFill>
                  <a:srgbClr val="EBEBEB"/>
                </a:solidFill>
              </a:rPr>
              <a:t>Tkankę nabłonkową</a:t>
            </a:r>
          </a:p>
          <a:p>
            <a:pPr>
              <a:buClr>
                <a:srgbClr val="8AD0D6"/>
              </a:buClr>
            </a:pPr>
            <a:r>
              <a:rPr lang="pl-PL">
                <a:solidFill>
                  <a:srgbClr val="EBEBEB"/>
                </a:solidFill>
              </a:rPr>
              <a:t>Tkankę mięśniową</a:t>
            </a:r>
          </a:p>
          <a:p>
            <a:pPr>
              <a:buClr>
                <a:srgbClr val="8AD0D6"/>
              </a:buClr>
            </a:pPr>
            <a:r>
              <a:rPr lang="pl-PL">
                <a:solidFill>
                  <a:srgbClr val="EBEBEB"/>
                </a:solidFill>
              </a:rPr>
              <a:t>Tkankę nerwową</a:t>
            </a:r>
          </a:p>
          <a:p>
            <a:pPr>
              <a:buClr>
                <a:srgbClr val="8AD0D6"/>
              </a:buClr>
            </a:pPr>
            <a:r>
              <a:rPr lang="pl-PL">
                <a:solidFill>
                  <a:srgbClr val="EBEBEB"/>
                </a:solidFill>
              </a:rPr>
              <a:t>Tkankę łączną</a:t>
            </a:r>
          </a:p>
          <a:p>
            <a:pPr>
              <a:buClr>
                <a:srgbClr val="8AD0D6"/>
              </a:buClr>
            </a:pPr>
            <a:endParaRPr lang="pl-PL">
              <a:solidFill>
                <a:srgbClr val="EBEBEB"/>
              </a:solidFill>
            </a:endParaRPr>
          </a:p>
          <a:p>
            <a:pPr>
              <a:buClr>
                <a:srgbClr val="1E5155">
                  <a:lumMod val="40000"/>
                  <a:lumOff val="60000"/>
                </a:srgbClr>
              </a:buClr>
              <a:buFont typeface="Wingdings" charset="2"/>
              <a:buChar char="ü"/>
            </a:pPr>
            <a:endParaRPr lang="pl-PL">
              <a:solidFill>
                <a:srgbClr val="EBEBEB"/>
              </a:solidFill>
            </a:endParaRPr>
          </a:p>
          <a:p>
            <a:pPr>
              <a:buClr>
                <a:srgbClr val="8AD0D6"/>
              </a:buClr>
              <a:buFont typeface="Wingdings" charset="2"/>
              <a:buChar char="§"/>
            </a:pPr>
            <a:endParaRPr lang="pl-PL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07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41AE1AF-4CF3-4174-8BA3-DF4064284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300">
                <a:solidFill>
                  <a:srgbClr val="EBEBEB"/>
                </a:solidFill>
              </a:rPr>
              <a:t>Przykłady występowania tkanek w ciele człowieka </a:t>
            </a: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D4A523-4889-4235-B843-AE4B81358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548281"/>
            <a:ext cx="5122606" cy="36586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dirty="0"/>
              <a:t>Tkanka mięśniowa: </a:t>
            </a:r>
          </a:p>
          <a:p>
            <a:pPr>
              <a:buClr>
                <a:srgbClr val="8AD0D6"/>
              </a:buClr>
              <a:buFont typeface="Arial" charset="2"/>
              <a:buChar char="•"/>
            </a:pPr>
            <a:r>
              <a:rPr lang="pl-PL" sz="2400" dirty="0"/>
              <a:t>Serce</a:t>
            </a:r>
          </a:p>
          <a:p>
            <a:pPr>
              <a:buClr>
                <a:srgbClr val="8AD0D6"/>
              </a:buClr>
              <a:buFont typeface="Arial" charset="2"/>
              <a:buChar char="•"/>
            </a:pPr>
            <a:r>
              <a:rPr lang="pl-PL" sz="2400" dirty="0"/>
              <a:t>Mięśnie gładkie przewodu pokarmowego </a:t>
            </a:r>
          </a:p>
          <a:p>
            <a:pPr>
              <a:buClr>
                <a:srgbClr val="8AD0D6"/>
              </a:buClr>
              <a:buFont typeface="Arial" charset="2"/>
              <a:buChar char="•"/>
            </a:pPr>
            <a:r>
              <a:rPr lang="pl-PL" sz="2400" dirty="0"/>
              <a:t>Mięśnie szkieletowe</a:t>
            </a:r>
          </a:p>
          <a:p>
            <a:pPr>
              <a:buClr>
                <a:srgbClr val="8AD0D6"/>
              </a:buClr>
              <a:buFont typeface="Arial" charset="2"/>
              <a:buChar char="•"/>
            </a:pPr>
            <a:endParaRPr lang="pl-PL" dirty="0"/>
          </a:p>
          <a:p>
            <a:pPr>
              <a:buClr>
                <a:srgbClr val="8AD0D6"/>
              </a:buClr>
              <a:buFont typeface="Arial" charset="2"/>
              <a:buChar char="•"/>
            </a:pPr>
            <a:endParaRPr lang="pl-PL" dirty="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678B67D0-C577-4C2A-AEEF-F37EE8B1A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16" y="2866464"/>
            <a:ext cx="5451627" cy="302565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7988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E116DB-7903-4326-8171-CCDF87437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b="1" dirty="0"/>
              <a:t>Tkanka nabłonkowa</a:t>
            </a:r>
            <a:r>
              <a:rPr lang="pl-PL" dirty="0"/>
              <a:t>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7D3FA1-FDF0-4800-8BC3-33D864D52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dirty="0"/>
              <a:t>Pęcherzyki płucne </a:t>
            </a:r>
          </a:p>
          <a:p>
            <a:pPr>
              <a:buClr>
                <a:srgbClr val="8AD0D6"/>
              </a:buClr>
            </a:pPr>
            <a:r>
              <a:rPr lang="pl-PL" sz="2400" dirty="0"/>
              <a:t>Naskórek</a:t>
            </a:r>
          </a:p>
          <a:p>
            <a:pPr>
              <a:buClr>
                <a:srgbClr val="8AD0D6"/>
              </a:buClr>
            </a:pPr>
            <a:r>
              <a:rPr lang="pl-PL" sz="2400" dirty="0"/>
              <a:t>Nabłonek wyścielający jelito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1F7F4C11-8E3B-4F36-946E-2E6C8F547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6325" y="456761"/>
            <a:ext cx="2743200" cy="2723949"/>
          </a:xfrm>
          <a:prstGeom prst="rect">
            <a:avLst/>
          </a:prstGeom>
        </p:spPr>
      </p:pic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123CC783-C5B8-4563-B981-61CBA70CD506}"/>
              </a:ext>
            </a:extLst>
          </p:cNvPr>
          <p:cNvCxnSpPr/>
          <p:nvPr/>
        </p:nvCxnSpPr>
        <p:spPr>
          <a:xfrm flipV="1">
            <a:off x="4517365" y="1988389"/>
            <a:ext cx="3516702" cy="3220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Obraz 6" descr="Obraz zawierający zewnętrzne, brązowy, słoń, stojące&#10;&#10;Opis wygenerowany automatycznie">
            <a:extLst>
              <a:ext uri="{FF2B5EF4-FFF2-40B4-BE49-F238E27FC236}">
                <a16:creationId xmlns:a16="http://schemas.microsoft.com/office/drawing/2014/main" id="{64082E1D-5CF8-47CD-A156-7B5484D91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506" y="2419350"/>
            <a:ext cx="2266950" cy="2019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FEBC926C-AADB-4CB6-B36C-6F772A2F77BD}"/>
                  </a:ext>
                </a:extLst>
              </p14:cNvPr>
              <p14:cNvContentPartPr/>
              <p14:nvPr/>
            </p14:nvContentPartPr>
            <p14:xfrm>
              <a:off x="3349625" y="2825749"/>
              <a:ext cx="3333750" cy="276225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FEBC926C-AADB-4CB6-B36C-6F772A2F77B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1965" y="2807869"/>
                <a:ext cx="3369430" cy="312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B4DB0EE4-3BA0-4815-B77A-009C64DCDFE9}"/>
                  </a:ext>
                </a:extLst>
              </p14:cNvPr>
              <p14:cNvContentPartPr/>
              <p14:nvPr/>
            </p14:nvContentPartPr>
            <p14:xfrm>
              <a:off x="6494231" y="2936875"/>
              <a:ext cx="247649" cy="22860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B4DB0EE4-3BA0-4815-B77A-009C64DCDFE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76307" y="2918924"/>
                <a:ext cx="283864" cy="264868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az 9" descr="Obraz zawierający woda, małe, siedzi, trzymający&#10;&#10;Opis wygenerowany automatycznie">
            <a:extLst>
              <a:ext uri="{FF2B5EF4-FFF2-40B4-BE49-F238E27FC236}">
                <a16:creationId xmlns:a16="http://schemas.microsoft.com/office/drawing/2014/main" id="{637C9658-2164-49D3-B2E7-C5A1C69FDB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3796" y="4233095"/>
            <a:ext cx="2743200" cy="17273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46E6041B-C34A-415D-A567-562AF84566AE}"/>
                  </a:ext>
                </a:extLst>
              </p14:cNvPr>
              <p14:cNvContentPartPr/>
              <p14:nvPr/>
            </p14:nvContentPartPr>
            <p14:xfrm>
              <a:off x="2857499" y="3857624"/>
              <a:ext cx="1609725" cy="1285875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46E6041B-C34A-415D-A567-562AF84566A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39912" y="3839579"/>
                <a:ext cx="1645257" cy="13216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EAE36BA4-AF75-4EB5-A7AC-D79F1D80C6AC}"/>
                  </a:ext>
                </a:extLst>
              </p14:cNvPr>
              <p14:cNvContentPartPr/>
              <p14:nvPr/>
            </p14:nvContentPartPr>
            <p14:xfrm>
              <a:off x="4361312" y="4968875"/>
              <a:ext cx="200025" cy="295274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EAE36BA4-AF75-4EB5-A7AC-D79F1D80C6A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43965" y="4950914"/>
                <a:ext cx="235074" cy="33083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100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854C1E-0FE8-493A-909E-54B3C612B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pl-PL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7EB378E9-6230-4910-A074-0B80EEC9CC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1429580"/>
              </p:ext>
            </p:extLst>
          </p:nvPr>
        </p:nvGraphicFramePr>
        <p:xfrm>
          <a:off x="5765320" y="4802037"/>
          <a:ext cx="6086602" cy="180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6602">
                  <a:extLst>
                    <a:ext uri="{9D8B030D-6E8A-4147-A177-3AD203B41FA5}">
                      <a16:colId xmlns:a16="http://schemas.microsoft.com/office/drawing/2014/main" val="1425539493"/>
                    </a:ext>
                  </a:extLst>
                </a:gridCol>
              </a:tblGrid>
              <a:tr h="1809750">
                <a:tc>
                  <a:txBody>
                    <a:bodyPr/>
                    <a:lstStyle/>
                    <a:p>
                      <a:pPr algn="l"/>
                      <a:r>
                        <a:rPr lang="pl-PL" b="1" dirty="0">
                          <a:effectLst/>
                        </a:rPr>
                        <a:t>Tkanka nabłonkowa</a:t>
                      </a:r>
                      <a:r>
                        <a:rPr lang="pl-PL" dirty="0">
                          <a:effectLst/>
                        </a:rPr>
                        <a:t> </a:t>
                      </a:r>
                      <a:r>
                        <a:rPr lang="pl-PL" b="0" dirty="0">
                          <a:effectLst/>
                        </a:rPr>
                        <a:t>jest zbudowana z jednej lub kilku warstw komórek. Komórki te ściśle do siebie przylegają. Są one osadzone na jednej, cienkiej warstwie, zbudowanej z białek i wielocukrów, tzw. błonie podstawnej. To ona </a:t>
                      </a:r>
                      <a:r>
                        <a:rPr lang="pl-PL" b="0">
                          <a:effectLst/>
                        </a:rPr>
                        <a:t>nadaje nabłonkowi elastyczność i odporność na wszelkie odkształcenia.</a:t>
                      </a:r>
                      <a:endParaRPr lang="pl-PL" b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726009"/>
                  </a:ext>
                </a:extLst>
              </a:tr>
            </a:tbl>
          </a:graphicData>
        </a:graphic>
      </p:graphicFrame>
      <p:pic>
        <p:nvPicPr>
          <p:cNvPr id="6" name="Obraz 6">
            <a:extLst>
              <a:ext uri="{FF2B5EF4-FFF2-40B4-BE49-F238E27FC236}">
                <a16:creationId xmlns:a16="http://schemas.microsoft.com/office/drawing/2014/main" id="{3C3A5CA3-179E-4742-9FBE-326A60AD5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155" y="2097812"/>
            <a:ext cx="2743200" cy="1914754"/>
          </a:xfrm>
          <a:prstGeom prst="rect">
            <a:avLst/>
          </a:prstGeom>
        </p:spPr>
      </p:pic>
      <p:pic>
        <p:nvPicPr>
          <p:cNvPr id="7" name="Obraz 7" descr="Obraz zawierający gra&#10;&#10;Opis wygenerowany automatycznie">
            <a:extLst>
              <a:ext uri="{FF2B5EF4-FFF2-40B4-BE49-F238E27FC236}">
                <a16:creationId xmlns:a16="http://schemas.microsoft.com/office/drawing/2014/main" id="{7D37CC50-6251-41DC-8DD8-881DC2B4C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59568"/>
            <a:ext cx="4080294" cy="3900864"/>
          </a:xfrm>
          <a:prstGeom prst="rect">
            <a:avLst/>
          </a:prstGeom>
        </p:spPr>
      </p:pic>
      <p:pic>
        <p:nvPicPr>
          <p:cNvPr id="9" name="Obraz 9">
            <a:extLst>
              <a:ext uri="{FF2B5EF4-FFF2-40B4-BE49-F238E27FC236}">
                <a16:creationId xmlns:a16="http://schemas.microsoft.com/office/drawing/2014/main" id="{E62F0E1F-3606-4D5E-86EB-A7019089B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438" y="538805"/>
            <a:ext cx="6006859" cy="40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66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80DEBE-A857-427E-A835-909B7CBF5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/>
              <a:t>Tkanka mięśniowa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C48E88-168A-4491-8B2E-9C9CE7712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b="1">
                <a:ea typeface="+mj-lt"/>
                <a:cs typeface="+mj-lt"/>
              </a:rPr>
              <a:t>tkanka</a:t>
            </a:r>
            <a:r>
              <a:rPr lang="pl-PL">
                <a:ea typeface="+mj-lt"/>
                <a:cs typeface="+mj-lt"/>
              </a:rPr>
              <a:t> poprzecznie prążkowana szkieletowa.</a:t>
            </a:r>
            <a:endParaRPr lang="pl-PL"/>
          </a:p>
          <a:p>
            <a:pPr>
              <a:buClr>
                <a:srgbClr val="8AD0D6"/>
              </a:buClr>
            </a:pPr>
            <a:r>
              <a:rPr lang="pl-PL" b="1">
                <a:ea typeface="+mj-lt"/>
                <a:cs typeface="+mj-lt"/>
              </a:rPr>
              <a:t>tkanka</a:t>
            </a:r>
            <a:r>
              <a:rPr lang="pl-PL">
                <a:ea typeface="+mj-lt"/>
                <a:cs typeface="+mj-lt"/>
              </a:rPr>
              <a:t> poprzecznie prążkowana serca.</a:t>
            </a:r>
            <a:endParaRPr lang="pl-PL" dirty="0">
              <a:ea typeface="+mj-lt"/>
              <a:cs typeface="+mj-lt"/>
            </a:endParaRPr>
          </a:p>
          <a:p>
            <a:pPr>
              <a:buClr>
                <a:srgbClr val="8AD0D6"/>
              </a:buClr>
            </a:pPr>
            <a:r>
              <a:rPr lang="pl-PL" b="1">
                <a:ea typeface="+mj-lt"/>
                <a:cs typeface="+mj-lt"/>
              </a:rPr>
              <a:t>tkanka</a:t>
            </a:r>
            <a:r>
              <a:rPr lang="pl-PL">
                <a:ea typeface="+mj-lt"/>
                <a:cs typeface="+mj-lt"/>
              </a:rPr>
              <a:t> gładka.</a:t>
            </a:r>
            <a:endParaRPr lang="pl-PL" dirty="0"/>
          </a:p>
          <a:p>
            <a:pPr>
              <a:buClr>
                <a:srgbClr val="8AD0D6"/>
              </a:buClr>
            </a:pPr>
            <a:endParaRPr lang="pl-PL" dirty="0"/>
          </a:p>
          <a:p>
            <a:pPr>
              <a:buClr>
                <a:srgbClr val="8AD0D6"/>
              </a:buClr>
            </a:pPr>
            <a:endParaRPr lang="pl-PL" dirty="0"/>
          </a:p>
        </p:txBody>
      </p:sp>
      <p:pic>
        <p:nvPicPr>
          <p:cNvPr id="4" name="Obraz 4" descr="Obraz zawierający zewnętrzne, owoce, napoje, trzymający&#10;&#10;Opis wygenerowany automatycznie">
            <a:extLst>
              <a:ext uri="{FF2B5EF4-FFF2-40B4-BE49-F238E27FC236}">
                <a16:creationId xmlns:a16="http://schemas.microsoft.com/office/drawing/2014/main" id="{E3B47730-0BE1-4591-A054-F88268C39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815" y="3771655"/>
            <a:ext cx="2743200" cy="2707747"/>
          </a:xfrm>
          <a:prstGeom prst="rect">
            <a:avLst/>
          </a:prstGeom>
        </p:spPr>
      </p:pic>
      <p:pic>
        <p:nvPicPr>
          <p:cNvPr id="5" name="Obraz 5" descr="Obraz zawierający cegła, budynek, żywność, duży&#10;&#10;Opis wygenerowany automatycznie">
            <a:extLst>
              <a:ext uri="{FF2B5EF4-FFF2-40B4-BE49-F238E27FC236}">
                <a16:creationId xmlns:a16="http://schemas.microsoft.com/office/drawing/2014/main" id="{50E5A491-D9D7-426D-9F96-DB5F2634C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230" y="3122475"/>
            <a:ext cx="2743200" cy="2194560"/>
          </a:xfrm>
          <a:prstGeom prst="rect">
            <a:avLst/>
          </a:prstGeom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id="{D42123CF-4EC9-41F8-ABE6-BD9548154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079" y="1497294"/>
            <a:ext cx="2743200" cy="202311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85AF72E5-698C-4E75-A323-FAFFDF448641}"/>
                  </a:ext>
                </a:extLst>
              </p14:cNvPr>
              <p14:cNvContentPartPr/>
              <p14:nvPr/>
            </p14:nvContentPartPr>
            <p14:xfrm>
              <a:off x="7270749" y="2237712"/>
              <a:ext cx="1152525" cy="47625"/>
            </p14:xfrm>
          </p:contentPart>
        </mc:Choice>
        <mc:Fallback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85AF72E5-698C-4E75-A323-FAFFDF4486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53172" y="2219253"/>
                <a:ext cx="1188037" cy="841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3B6F29B2-5796-49A7-9D5D-2298B76A723D}"/>
                  </a:ext>
                </a:extLst>
              </p14:cNvPr>
              <p14:cNvContentPartPr/>
              <p14:nvPr/>
            </p14:nvContentPartPr>
            <p14:xfrm>
              <a:off x="8214860" y="2143125"/>
              <a:ext cx="266700" cy="247649"/>
            </p14:xfrm>
          </p:contentPart>
        </mc:Choice>
        <mc:Fallback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3B6F29B2-5796-49A7-9D5D-2298B76A723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96961" y="2124969"/>
                <a:ext cx="302141" cy="283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D6602A19-AAA7-4E71-B9E7-A8EBB901596E}"/>
                  </a:ext>
                </a:extLst>
              </p14:cNvPr>
              <p14:cNvContentPartPr/>
              <p14:nvPr/>
            </p14:nvContentPartPr>
            <p14:xfrm>
              <a:off x="6473410" y="2698749"/>
              <a:ext cx="809625" cy="371475"/>
            </p14:xfrm>
          </p:contentPart>
        </mc:Choice>
        <mc:Fallback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D6602A19-AAA7-4E71-B9E7-A8EBB901596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55676" y="2681077"/>
                <a:ext cx="845456" cy="4071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A0EDDB76-648B-40E0-A181-FB3F2EFC485A}"/>
                  </a:ext>
                </a:extLst>
              </p14:cNvPr>
              <p14:cNvContentPartPr/>
              <p14:nvPr/>
            </p14:nvContentPartPr>
            <p14:xfrm>
              <a:off x="7096125" y="2832264"/>
              <a:ext cx="361950" cy="276225"/>
            </p14:xfrm>
          </p:contentPart>
        </mc:Choice>
        <mc:Fallback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A0EDDB76-648B-40E0-A181-FB3F2EFC485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78300" y="2814557"/>
                <a:ext cx="397599" cy="3112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51B3FABA-9AED-4619-9974-E667D0BE63B3}"/>
                  </a:ext>
                </a:extLst>
              </p14:cNvPr>
              <p14:cNvContentPartPr/>
              <p14:nvPr/>
            </p14:nvContentPartPr>
            <p14:xfrm>
              <a:off x="3540125" y="3254375"/>
              <a:ext cx="1047749" cy="1104900"/>
            </p14:xfrm>
          </p:contentPart>
        </mc:Choice>
        <mc:Fallback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51B3FABA-9AED-4619-9974-E667D0BE63B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522464" y="3236676"/>
                <a:ext cx="1083431" cy="1140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2F6FA25F-2BA8-414C-9036-54F978CAADAA}"/>
                  </a:ext>
                </a:extLst>
              </p14:cNvPr>
              <p14:cNvContentPartPr/>
              <p14:nvPr/>
            </p14:nvContentPartPr>
            <p14:xfrm>
              <a:off x="4505400" y="4254499"/>
              <a:ext cx="171450" cy="200025"/>
            </p14:xfrm>
          </p:contentPart>
        </mc:Choice>
        <mc:Fallback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2F6FA25F-2BA8-414C-9036-54F978CAAD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87676" y="4236114"/>
                <a:ext cx="207259" cy="2364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6167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3FF917-4B4F-4219-9DD2-CBAC5D286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14CFFC-FA33-4593-90F5-65942F670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2482" y="5000276"/>
            <a:ext cx="8313938" cy="140627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pl-PL" sz="1800" b="1">
                <a:ea typeface="+mj-lt"/>
                <a:cs typeface="+mj-lt"/>
              </a:rPr>
              <a:t>Tkankę mięśniową</a:t>
            </a:r>
            <a:r>
              <a:rPr lang="pl-PL" sz="1800">
                <a:ea typeface="+mj-lt"/>
                <a:cs typeface="+mj-lt"/>
              </a:rPr>
              <a:t> tworzą komórki, silnie wydłużone i posiadające jedno lub kilka jąder. Cytoplazma tych komórek zawiera kurczliwe włókienka nazywane miofilamentami. </a:t>
            </a:r>
            <a:r>
              <a:rPr lang="pl-PL" sz="1800" b="1">
                <a:ea typeface="+mj-lt"/>
                <a:cs typeface="+mj-lt"/>
              </a:rPr>
              <a:t>Miofilamenty</a:t>
            </a:r>
            <a:r>
              <a:rPr lang="pl-PL" sz="1800">
                <a:ea typeface="+mj-lt"/>
                <a:cs typeface="+mj-lt"/>
              </a:rPr>
              <a:t> zbudowane są z dwóch rodzajów białek: </a:t>
            </a:r>
            <a:r>
              <a:rPr lang="pl-PL" sz="1800" b="1">
                <a:ea typeface="+mj-lt"/>
                <a:cs typeface="+mj-lt"/>
              </a:rPr>
              <a:t>aktyny i miozyny</a:t>
            </a:r>
            <a:r>
              <a:rPr lang="pl-PL" sz="1800">
                <a:ea typeface="+mj-lt"/>
                <a:cs typeface="+mj-lt"/>
              </a:rPr>
              <a:t>. Miofilamenty aktynowe i miozynowe układają się w podłużne fałdy zwane </a:t>
            </a:r>
            <a:r>
              <a:rPr lang="pl-PL" sz="1800" b="1">
                <a:ea typeface="+mj-lt"/>
                <a:cs typeface="+mj-lt"/>
              </a:rPr>
              <a:t>miofibrylami.</a:t>
            </a:r>
            <a:endParaRPr lang="pl-PL" sz="180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87BC96D9-4881-458F-870C-78DAAE794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325" y="1208400"/>
            <a:ext cx="5992483" cy="3492296"/>
          </a:xfrm>
          <a:prstGeom prst="rect">
            <a:avLst/>
          </a:prstGeom>
        </p:spPr>
      </p:pic>
      <p:pic>
        <p:nvPicPr>
          <p:cNvPr id="5" name="Obraz 5" descr="Obraz zawierający trawa&#10;&#10;Opis wygenerowany automatycznie">
            <a:extLst>
              <a:ext uri="{FF2B5EF4-FFF2-40B4-BE49-F238E27FC236}">
                <a16:creationId xmlns:a16="http://schemas.microsoft.com/office/drawing/2014/main" id="{138E38A9-2BB0-4ED7-AC5F-1EF826A09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52" y="1491742"/>
            <a:ext cx="2941607" cy="473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71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941BE7-C922-42B9-B670-6DB0435C8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/>
              <a:t>Tkanka nerwowa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9E2A73-F0EF-49C0-BA0F-994FEB196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52" y="1549710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>
                <a:ea typeface="+mj-lt"/>
                <a:cs typeface="+mj-lt"/>
              </a:rPr>
              <a:t>Tkanka nerwowa jest zbudowana z </a:t>
            </a:r>
            <a:r>
              <a:rPr lang="pl-PL" b="1">
                <a:ea typeface="+mj-lt"/>
                <a:cs typeface="+mj-lt"/>
              </a:rPr>
              <a:t>neuronów</a:t>
            </a:r>
            <a:r>
              <a:rPr lang="pl-PL">
                <a:ea typeface="+mj-lt"/>
                <a:cs typeface="+mj-lt"/>
              </a:rPr>
              <a:t>. Są to komórki nerwowe, które są zdolne do przewodzenia impulsów nerwowych w odpowiedzi na różnorodne bodźce. Tworzą one układy, których zadaniem jest koordynowanie wszystkich czynności życiowych organizmu. Oprócz neuronów do tkanki nerwowej należą </a:t>
            </a:r>
            <a:r>
              <a:rPr lang="pl-PL" b="1">
                <a:ea typeface="+mj-lt"/>
                <a:cs typeface="+mj-lt"/>
              </a:rPr>
              <a:t>komórki glejowe</a:t>
            </a:r>
            <a:r>
              <a:rPr lang="pl-PL">
                <a:ea typeface="+mj-lt"/>
                <a:cs typeface="+mj-lt"/>
              </a:rPr>
              <a:t>. Pełnią one funkcję odżywczą i ochronną dla neuronów.</a:t>
            </a:r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5BCCDA2F-8627-490A-9EA6-78BC9DF39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626" y="3299980"/>
            <a:ext cx="5949350" cy="3564832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55C01FE7-A908-410C-B482-9249D3727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250" y="3492824"/>
            <a:ext cx="3131388" cy="336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850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Ion</vt:lpstr>
      <vt:lpstr>Tkanki </vt:lpstr>
      <vt:lpstr>Tkanka – co to?</vt:lpstr>
      <vt:lpstr>Rodzaje tkanek</vt:lpstr>
      <vt:lpstr>Przykłady występowania tkanek w ciele człowieka </vt:lpstr>
      <vt:lpstr>Tkanka nabłonkowa </vt:lpstr>
      <vt:lpstr>Prezentacja programu PowerPoint</vt:lpstr>
      <vt:lpstr>Tkanka mięśniowa</vt:lpstr>
      <vt:lpstr>Prezentacja programu PowerPoint</vt:lpstr>
      <vt:lpstr>Tkanka nerwowa</vt:lpstr>
      <vt:lpstr>Tkanka łączna</vt:lpstr>
      <vt:lpstr>Prezentacja programu PowerPoint</vt:lpstr>
      <vt:lpstr>Przygotowywali  Jan Berlik Kacper Strzębała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285</cp:revision>
  <dcterms:created xsi:type="dcterms:W3CDTF">2020-10-22T19:28:11Z</dcterms:created>
  <dcterms:modified xsi:type="dcterms:W3CDTF">2020-10-22T23:38:45Z</dcterms:modified>
</cp:coreProperties>
</file>